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5"/>
    <p:sldMasterId id="2147483694" r:id="rId6"/>
    <p:sldMasterId id="2147483695" r:id="rId7"/>
    <p:sldMasterId id="214748369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584">
          <p15:clr>
            <a:srgbClr val="9AA0A6"/>
          </p15:clr>
        </p15:guide>
        <p15:guide id="2" pos="43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1728616-3298-42D2-B311-0131B4AC003B}">
  <a:tblStyle styleId="{A1728616-3298-42D2-B311-0131B4AC003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32EA8C6-83C1-49FF-A314-77BC68DD76E7}"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84"/>
        <p:guide pos="43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84" Type="http://schemas.openxmlformats.org/officeDocument/2006/relationships/slide" Target="slides/slide75.xml"/><Relationship Id="rId83" Type="http://schemas.openxmlformats.org/officeDocument/2006/relationships/slide" Target="slides/slide74.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80" Type="http://schemas.openxmlformats.org/officeDocument/2006/relationships/slide" Target="slides/slide71.xml"/><Relationship Id="rId82" Type="http://schemas.openxmlformats.org/officeDocument/2006/relationships/slide" Target="slides/slide73.xml"/><Relationship Id="rId81" Type="http://schemas.openxmlformats.org/officeDocument/2006/relationships/slide" Target="slides/slide72.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64.xml"/><Relationship Id="rId72" Type="http://schemas.openxmlformats.org/officeDocument/2006/relationships/slide" Target="slides/slide63.xml"/><Relationship Id="rId31" Type="http://schemas.openxmlformats.org/officeDocument/2006/relationships/slide" Target="slides/slide22.xml"/><Relationship Id="rId75" Type="http://schemas.openxmlformats.org/officeDocument/2006/relationships/slide" Target="slides/slide66.xml"/><Relationship Id="rId30" Type="http://schemas.openxmlformats.org/officeDocument/2006/relationships/slide" Target="slides/slide21.xml"/><Relationship Id="rId74" Type="http://schemas.openxmlformats.org/officeDocument/2006/relationships/slide" Target="slides/slide65.xml"/><Relationship Id="rId33" Type="http://schemas.openxmlformats.org/officeDocument/2006/relationships/slide" Target="slides/slide24.xml"/><Relationship Id="rId77" Type="http://schemas.openxmlformats.org/officeDocument/2006/relationships/slide" Target="slides/slide68.xml"/><Relationship Id="rId32" Type="http://schemas.openxmlformats.org/officeDocument/2006/relationships/slide" Target="slides/slide23.xml"/><Relationship Id="rId76" Type="http://schemas.openxmlformats.org/officeDocument/2006/relationships/slide" Target="slides/slide67.xml"/><Relationship Id="rId35" Type="http://schemas.openxmlformats.org/officeDocument/2006/relationships/slide" Target="slides/slide26.xml"/><Relationship Id="rId79" Type="http://schemas.openxmlformats.org/officeDocument/2006/relationships/slide" Target="slides/slide70.xml"/><Relationship Id="rId34" Type="http://schemas.openxmlformats.org/officeDocument/2006/relationships/slide" Target="slides/slide25.xml"/><Relationship Id="rId78" Type="http://schemas.openxmlformats.org/officeDocument/2006/relationships/slide" Target="slides/slide69.xml"/><Relationship Id="rId71" Type="http://schemas.openxmlformats.org/officeDocument/2006/relationships/slide" Target="slides/slide62.xml"/><Relationship Id="rId70" Type="http://schemas.openxmlformats.org/officeDocument/2006/relationships/slide" Target="slides/slide61.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68" Type="http://schemas.openxmlformats.org/officeDocument/2006/relationships/slide" Target="slides/slide59.xml"/><Relationship Id="rId23" Type="http://schemas.openxmlformats.org/officeDocument/2006/relationships/slide" Target="slides/slide14.xml"/><Relationship Id="rId67" Type="http://schemas.openxmlformats.org/officeDocument/2006/relationships/slide" Target="slides/slide58.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slide" Target="slides/slide60.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5b5dc2b7cf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5b5dc2b7cf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to start your painting! Today you need your developed idea, your brushes, your palette, two containers of water, and one sheet of good, thick watercolour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të filluar pikturën! Sot ju nevojitet ideja juaj e zhvilluar, furçat tuaja, paleta juaj, dy enë me ujë dhe një fletë letre të trashë dhe të mirë për akuarel.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ስዕልዎን ለመጀመር ጊዜው አሁን ነው! ዛሬ የዳበረ ሃሳብዎን፣ ብሩሽዎን፣ ቤተ-ስዕልዎን፣ ሁለት የውሃ ማጠራቀሚያዎች እና አንድ ጥሩ እና ወፍራም የውሃ ቀለም ወረቀት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الرسم! اليوم، أنت بحاجة إلى فكرتك المُطوّرة، وفرشاتك، ولوحة الألوان، وعبوتين من الماء، وورقة ألوان مائية سميكة وجيدة.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սկսել նկարելը։ Այսօր ձեզ անհրաժեշտ է ձեր մշակած գաղափարը, վրձինները, պալիտրան, ջրի երկու տարա և մեկ թերթիկ լավ, հաստ ջրաներկ թուղթ։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començar a pintar! Avui necessiteu la idea que heu desenvolupat, els pinzells, la paleta, dos recipients d'aigua i un full de paper d'aquarel·la gruixut i de bona qualitat.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开始画画吧！今天你需要准备好构思好的画稿、画笔、调色板、两罐水，以及一张厚实的水彩纸。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om te beginnen met schilderen! Vandaag heb je je uitgewerkte idee, je penselen, je palet, twee emmers water en een vel goed, dik aquarelpapier nodig.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وقتشه نقاشی‌ات رو شروع کنی! امروز به ایده‌ی پرورش‌یافته‌ات، قلم‌موها، پالت، دو ظرف آب و یک ورق کاغذ آبرنگ خوب و ضخیم نیاز داری.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commencer votre peinture ! Aujourd'hui, vous aurez besoin de votre idée développée, de vos pinceaux, de votre palette, de deux récipients d'eau et d'une feuille de papier aquarelle épais et de bonne qualité.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mit dem Malen zu beginnen! Heute brauchst du deine ausgearbeitete Idee, deine Pinsel, deine Palette, zwei Behälter mit Wasser und ein Blatt gutes, dickes Aquarellpapier.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શરૂ કરવાનો સમય આવી ગયો છે! આજે તમારે તમારા વિકસિત વિચાર, તમારા બ્રશ, તમારી પેલેટ, પાણીના બે કન્ટેનર અને સારા, જાડા વોટરકલર પેપરની એક શીટની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पेंटिंग शुरू करने का समय आ गया है! आज आपको अपने विकसित विचार, अपने ब्रश, अपनी पैलेट, पानी से भरे दो बर्तन और अच्छे, मोटे वाटरकलर पेपर की एक शीट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ora di iniziare a dipingere! Oggi ti serviranno l'idea che hai sviluppato, i pennelli, la tavolozza, due contenitori d'acqua e un foglio di carta per acquerelli di buona qualità e spessa.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さあ、絵を描き始めましょう！今日必要なのは、練り上げたアイデア、筆、パレット、水の入った容器2つ、そして上質で厚手の水彩紙1枚です。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이제 그림을 시작할 시간입니다! 오늘은 구상한 아이디어, 붓, 팔레트, 물통 두 개, 그리고 두꺼운 수채화지 한 장이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dest bi boyaxkirinê bikî! Îro tu hewceyê ramana xwe ya pêşketî, firçeyên xwe, paleta xwe, du konteynerên avê û pelek kaxizê boyaxkirina avî yê stûr û baş 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memulakan lukisan anda! Hari ini anda memerlukan idea anda yang telah dibangunkan, berus anda, palet anda, dua bekas air dan satu helaian kertas cat air yang baik dan tebal.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ആരംഭിക്കാനുള്ള സമയമായി! ഇന്ന് നിങ്ങൾക്ക് നിങ്ങളുടെ വികസിപ്പിച്ച ആശയം, ബ്രഷുകൾ, പാലറ്റ്, രണ്ട് പാത്ര വെള്ളം, നല്ല കട്ടിയുള്ള വാട്ടർ കളർ പേപ്പറിന്റെ ഒരു ഷീറ്റ്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चित्रकला सुरु गर्ने समय भयो! आज तपाईंलाई आफ्नो विकसित विचार, ब्रश, प्यालेट, पानीका दुई कन्टेनर र राम्रो, बाक्लो वाटरकलर पेपरको एउटा पाना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انځورګرۍ پیل کولو وخت دی! نن تاسو خپلې پرمختللې مفکورې، خپل برشونه، خپل رنګ رنګ، د اوبو دوه کانټینرونه، او د ښه، غلیظ اوبو رنګ کاغذ یوه پاڼه ته اړتیا 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começar a pintar! Hoje você precisa da sua ideia desenvolvida, dos seus pincéis, da sua paleta, de dois recipientes com água e de uma folha de papel aquarela de boa qualidade e grosso.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ਸ਼ੁਰੂ ਕਰਨ ਦਾ ਸਮਾਂ ਆ ਗਿਆ ਹੈ! ਅੱਜ ਤੁਹਾਨੂੰ ਆਪਣੇ ਵਿਕਸਤ ਵਿਚਾਰ, ਆਪਣੇ ਬੁਰਸ਼, ਆਪਣੇ ਪੈਲੇਟ, ਪਾਣੀ ਦੇ ਦੋ ਡੱਬੇ, ਅਤੇ ਚੰਗੇ, ਮੋਟੇ ਵਾਟਰਕਲਰ ਪੇਪਰ ਦੀ ਇੱਕ ਸ਼ੀਟ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 начинать рисовать! Сегодня вам понадобятся: разработанная идея, кисти, палитра, две ёмкости с водой и один лист хорошей плотной акварельной бумаги.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почнете са сликањем! Данас вам је потребна ваша развијена идеја, ваше четкице, ваша палета, две посуде са водом и један лист доброг, дебелог папира за акварел.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Waqti aad ku bilaabi lahayd rinjiyeyntaada! Maanta waxaad u baahan tahay fikraddaada horumarsan, burushyadaada, palette-gaaga, laba weel oo biyo ah, iyo hal xaashi oo wanaagsan oo midab-biyood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empezar a pintar! Hoy necesitas tu idea, tus pinceles, tu paleta, dos recipientes con agua y una hoja de papel de acuarela grueso y de buena calidad.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 pikeun ngamimitian lukisan anjeun! Dinten ieu anjeun peryogi ide anu dikembangkeun, sikat anjeun, palet anjeun, dua wadah cai, sareng hiji lambar kertas cat cai anu kandel.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kuanza uchoraji wako! Leo unahitaji wazo lako lililotengenezwa, brashi yako, palette yako, vyombo viwili vya maji, na karatasi moja ya karatasi nzuri, nene 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att börja måla! Idag behöver du din utvecklade idé, dina penslar, din palett, två behållare med vatten och ett ark tjockt akvarellpapper.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upang simulan ang iyong pagpipinta! Ngayon kailangan mo ang iyong nabuong ideya, iyong mga brush, iyong palette, dalawang lalagyan ng tubig, at isang sheet ng magandang, makapal na watercolor na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ஓவியத்தைத் தொடங்க வேண்டிய நேரம் இது! இன்று உங்களுக்குத் தேவையானது உங்கள் வளர்ந்த யோசனை, உங்கள் தூரிகைகள், உங்கள் தட்டு, இரண்டு தண்ணீர் கொள்கலன்கள் மற்றும் நல்ல, அடர்த்தியான வாட்டர்கலர் காகிதத்தின் ஒரு தாள்.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ถึงเวลาเริ่มลงสีแล้ว! วันนี้คุณต้องเตรียมไอเดียที่เตรียมไว้แล้ว พู่กัน จานสี ภาชนะใส่น้ำสองใบ และกระดาษสีน้ำหนาๆ หนึ่งแผ่น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yapmaya başlamanın zamanı geldi! Bugün geliştirdiğiniz fikre, fırçalarınıza, paletinize, iki kap suya ve bir yaprak kaliteli, kalın suluboya kağıdına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розпочати малювання! Сьогодні вам знадобиться ваша розроблена ідея, пензлі, палітра, дві ємності з водою та один аркуш хорошого, щільного акварельного паперу.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شروع کرنے کا وقت! آج آپ کو اپنے تیار کردہ آئیڈیا، اپنے برش، اپنے پیلیٹ، پانی کے دو کنٹینرز، اور ایک اچھے، موٹے واٹر کلر کاغذ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bắt đầu vẽ rồi! Hôm nay bạn cần có ý tưởng đã phát triển, cọ vẽ, bảng màu, hai bình đựng nước và một tờ giấy màu nước dày,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a3be8ea79a_0_1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a3be8ea79a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a3be8ea79a_0_2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a3be8ea79a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a3be8ea79a_0_2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a3be8ea79a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a48a57a906_0_82: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a48a57a906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a48a57a906_0_158: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a48a57a906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a48a57a906_0_96: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a48a57a906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a48a57a906_0_172: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a48a57a906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a48a57a906_0_104: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a48a57a906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a48a57a906_0_179: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a48a57a906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a48a57a906_0_186: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a48a57a906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23c1fca9c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23c1fca9c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Choose a paper size. If you want to trade up to a medium or large size of paper, let me know! If paper wrinkles drive you nuts, I can give you a board to tape your paper to. You leave your paper stuck to it each day, and it fits in your cubby. Usually people draw a rectangle for their painting in the centre of the paper. This leaves room around the outside for doing colour tests. Start with a light pencil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Zgjidh një madhësi letre. Nëse dëshiron ta ndërrosh me një madhësi mesatare ose të madhe letre, më lajmëro! Nëse rrudhat e letrës të çmendin, mund të të jap një dërrasë për ta ngjitur letrën me shirit ngjitës. Lëre letrën të ngjitur çdo ditë dhe ajo futet në raftin tënd. Zakonisht njerëzit vizatojnë një drejtkëndësh për pikturën e tyre në qendër të letrës. Kjo lë hapësirë ​​përreth pjesës së jashtme për të bërë teste ngjyrash. Fillo me një vizatim me laps të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የወረቀት መጠን ይምረጡ. እስከ መካከለኛ ወይም ትልቅ መጠን ያለው ወረቀት ለመገበያየት ከፈለጉ ያሳውቁኝ! የወረቀት መጨማደዱ ለውዝ የሚገፋፋህ ከሆነ ወረቀትህን የምትለጥፍበት ሰሌዳ ልሰጥህ እችላለሁ። ወረቀትዎን በየቀኑ በእሱ ላይ ተጣብቀው ይተዉታል, እና በኩሽዎ ውስጥ ይጣጣማል. ብዙውን ጊዜ ሰዎች በወረቀቱ መሃል ላይ ለሥዕላቸው አራት ማዕዘን ይሳሉ። ይህ ለቀለም ሙከራዎች በውጭው ክፍል ውስጥ ክፍት ቦታ ይሰጣል። በቀላል እርሳስ ስዕል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اختر حجم ورق مناسب. إذا كنت ترغب في تغيير حجم الورق إلى متوسط ​​أو كبير، فأخبرني! إذا كانت تجاعيد الورق تُزعجك، يُمكنني إعطاؤك لوحًا للصق ورقك عليه. اترك ورقك مُلصقًا به يوميًا، وهو مناسب لخزانتك. عادةً ما يرسم الناس مستطيلًا للرسم في منتصف الورقة، مما يُتيح مساحةً خارجيةً لاختبار الألوان. ابدأ برسم خفيف بقلم رصاص.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Ընտրեք թղթի չափս։ Եթե ուզում եք փոխել թղթի միջին կամ մեծ չափսի, տեղյակ պահեք ինձ։ Եթե թղթի կնճռոտումները ձեզ խելագարեցնում են, կարող եմ ձեզ տախտակ տալ, որին կարող եք թուղթը կպցնել։ Դուք ամեն օր թուղթը կպցնում եք դրան, և այն տեղավորվում է ձեր արկղում։ Սովորաբար մարդիկ թղթի կենտրոնում ուղղանկյուն են նկարում իրենց նկարչության համար։ Սա տեղ է թողնում արտաքին մասում գունային փորձարկումներ անելու համար։ Սկսեք բաց մատիտով նկարելուց։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Doncs, què hauria de fer avui? Trieu una mida de paper. Si voleu canviar a una mida de paper mitjana o gran, feu-m'ho saber! Si les arrugues del paper us tornen bojos, us puc donar una cartolina per enganxar-hi el paper amb cinta adhesiva. Deixeu-hi el paper enganxat cada dia i cap al vostre armariet. Normalment, la gent dibuixa un rectangle per a la seva pintura al centre del paper. Això deixa espai a l'exterior per fer proves de color. Comenceu amb un dibuix a llapis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选择纸张尺寸。如果你想换成中号或大号的纸张，请告诉我！如果你特别讨厌纸张起皱，我可以给你一块木板，用来粘纸。你每天都把纸粘在上面，它正好可以放进你的小柜子里。通常人们会在纸张中央画一个矩形，用来画画。这样外围就留出空间来试色了。先用铅笔轻轻地画一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Kies een papierformaat. Als je wilt overstappen op een medium of groot formaat papier, laat het me dan weten! Als je gek wordt van kreukels in het papier, kan ik je een plankje geven om je papier aan vast te plakken. Je laat je papier er elke dag aan plakken en het past in je opbergvakje. Meestal tekenen mensen een rechthoek voor hun schilderij in het midden van het papier. Zo blijft er aan de buitenkant ruimte over voor kleurtesten. Begin met een lichte potloodtekening.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یه سایز کاغذ انتخاب کن. اگه می‌خوای یه سایز متوسط ​​یا بزرگ بخری، بهم بگو! اگه چروک‌های کاغذ اذیتت می‌کنه، می‌تونم یه تخته بهت بدم که کاغذت رو بهش بچسبونی. هر روز کاغذت رو بهش می‌چسبونی و تو اتاقک کوچیکت جا می‌شه. معمولاً مردم یه مستطیل برای نقاشی‌شون وسط کاغذ می‌کشن. این کار باعث می‌شه اطراف و بیرونش برای آزمایش رنگ جا داشته باشه. با یه نقاشی مدادی کمرنگ شروع کن.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Choisir un format de papier. Si vous souhaitez opter pour un format moyen ou grand, n'hésitez pas à me le faire savoir ! Si les plis vous rendent dingue, je peux vous fournir un support pour coller votre papier. Vous laissez votre papier collé dessus chaque jour, et il rentre dans votre casier. En général, on dessine un rectangle au centre du papier pour sa peinture. Cela laisse de la place autour pour faire des essais de couleurs. Commencez par un dessin léger au crayon.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 ich heute tun? Wähle ein Papierformat. Wenn du auf ein mittleres oder großes Format umsteigen möchtest, sag Bescheid! Wenn dich Papierfalten wahnsinnig machen, kann ich dir eine Tafel geben, an die du dein Papier kleben kannst. Du lässt dein Papier jeden Tag daran kleben, und es passt in dein Fach. Normalerweise zeichnet man in die Mitte des Papiers ein Rechteck für sein Bild. So bleibt außen herum Platz für Farbtests. Beginne mit einer leichten Bleistiftzeichnung.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કાગળનું કદ પસંદ કરો. જો તમે મધ્યમ કે મોટા કદના કાગળનો વેપાર કરવા માંગતા હો, તો મને જણાવો! જો કાગળની કરચલીઓ તમને ગુસ્સે કરે છે, તો હું તમને કાગળ પર ટેપ કરવા માટે એક બોર્ડ આપી શકું છું. તમે દરરોજ તમારા કાગળને તેના પર ચોંટાડી રાખો છો, અને તે તમારા ક્યુબીમાં ફિટ થઈ જાય છે. સામાન્ય રીતે લોકો કાગળના મધ્યમાં તેમના ચિત્ર માટે એક લંબચોરસ દોરે છે. આ રંગ પરીક્ષણો કરવા માટે બહારની આસપાસ જગ્યા છોડે છે. હળવા પેન્સિલથી ચિત્રકામ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एक कागज़ का आकार चुनें। अगर आप मध्यम या बड़े आकार के कागज़ का इस्तेमाल करना चाहते हैं, तो मुझे बताएँ! अगर कागज़ की सिलवटें आपको परेशान करती हैं, तो मैं आपको एक बोर्ड दे सकता हूँ जिस पर आप अपना कागज़ चिपका सकते हैं। आप रोज़ाना उस पर कागज़ चिपका कर छोड़ देते हैं, और वह आपके क्यूबी में फिट हो जाता है। आमतौर पर लोग अपनी पेंटिंग के लिए कागज़ के बीच में एक आयत बनाते हैं। इससे बाहर की तरफ़ रंगों के परीक्षण के लिए जगह बन जाती है। हल्के पेंसिल से चित्र बनाना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Scegli un formato di carta. Se vuoi passare a un formato medio o grande, fammelo sapere! Se le pieghe della carta ti fanno impazzire, posso darti una tavola su cui attaccare la carta con il nastro adesivo. Lasci la carta attaccata ogni giorno e starà nel tuo scompartimento. Di solito si disegna un rettangolo per il dipinto al centro del foglio. Questo lascia spazio intorno per fare delle prove di colore. Inizia con un leggero disegno a matita.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では、今日は何をしましょうか？ 紙のサイズを選びましょう。中サイズや大サイズの紙に交換したい場合はお知らせください！もし紙のシワが気になるなら、紙をテープで貼るための板をお渡しします。毎日紙をその板に貼り付けておけば、棚に収まります。たいていの人は、紙の中央に絵を描くための長方形を描きます。こうすることで、外側に色彩テストをするスペースが生まれます。まずは鉛筆で軽く描い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뭘 해야 할까요? 종이 크기를 선택하세요. 중간이나 큰 종이로 바꾸고 싶으시면 알려주세요! 종이 주름이 너무 심하시다면, 종이를 붙일 수 있는 보드를 드릴 수 있어요. 매일 종이를 보드에 붙여두면, 보관함에 딱 들어맞아요. 보통 사람들은 종이 가운데에 직사각형을 그려 그림을 그리는데, 이렇게 하면 바깥쪽에 색 테스트를 할 수 있는 공간이 생겨요. 가벼운 연필 드로잉부터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Mezinahiyek kaxezê hilbijêre. Ger tu dixwazî ​​​​kaxezek bigihînî mezinahiyek navîn an mezin, ji min re bêje! Ger çirçikên kaxezê te dîn dikin, ez dikarim taxteyek bidim te ku kaxezê xwe bi bantê ve girêbidî. Tu her roj kaxezê xwe pê ve dihêlî, û ew di poşeta te de cih digire. Bi gelemperî mirov ji bo boyaxkirina xwe di navenda kaxezê de çargoşeyekî xêz dikin. Ev ji bo ceribandinên rengan li dora derve cîh dihêle. Bi xêzkirinek bi qelemek sivik dest pê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Pilih saiz kertas. Jika anda ingin berdagang sehingga saiz kertas sederhana atau besar, beritahu saya! Jika kertas berkedut menyebabkan anda gila, saya boleh memberi anda papan untuk pita kertas anda. Anda biarkan kertas anda melekat padanya setiap hari, dan ia muat di cubby anda. Biasanya orang melukis segi empat tepat untuk lukisan mereka di tengah-tengah kertas. Ini meninggalkan ruang di sekeliling luar untuk melakukan ujian warna. Mulakan dengan lukisan pensil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ഒരു പേപ്പർ വലുപ്പം തിരഞ്ഞെടുക്കുക. ഇടത്തരം അല്ലെങ്കിൽ വലിയ വലിപ്പത്തിലുള്ള പേപ്പർ വരെ മാറ്റാൻ നിങ്ങൾ ആഗ്രഹിക്കുന്നുവെങ്കിൽ, എന്നെ അറിയിക്കൂ! പേപ്പർ ചുളിവുകൾ നിങ്ങളെ അസ്വസ്ഥരാക്കുന്നുവെങ്കിൽ, നിങ്ങളുടെ പേപ്പർ ടേപ്പ് ചെയ്യാൻ ഞാൻ നിങ്ങൾക്ക് ഒരു ബോർഡ് തരാം. നിങ്ങൾ എല്ലാ ദിവസവും നിങ്ങളുടെ പേപ്പർ അതിൽ ഒട്ടിച്ചുവയ്ക്കുന്നു, അത് നിങ്ങളുടെ കബിയിൽ യോജിക്കുന്നു. സാധാരണയായി ആളുകൾ പേപ്പറിന്റെ മധ്യഭാഗത്ത് പെയിന്റിംഗിനായി ഒരു ദീർഘചതുരം വരയ്ക്കുന്നു. ഇത് കളർ ടെസ്റ്റുകൾ നടത്താൻ പുറത്ത് ഇടം നൽകുന്നു. ഒരു നേരിയ പെൻസിൽ ഡ്രോയിംഗ് ഉപയോഗിച്ച്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कागजको आकार छान्नुहोस्। यदि तपाईं मध्यम वा ठूलो आकारको कागजको व्यापार गर्न चाहनुहुन्छ भने, मलाई थाहा दिनुहोस्! यदि कागजको चाउरीपनले तपाईंलाई पागल बनाउँछ भने, म तपाईंलाई आफ्नो कागजमा टेप लगाउनको लागि एउटा बोर्ड दिन सक्छु। तपाईंले आफ्नो कागजलाई हरेक दिन त्यसमा टाँसिरहनुहुन्छ, र यो तपाईंको क्यूबीमा फिट हुन्छ। सामान्यतया मानिसहरूले कागजको बीचमा आफ्नो चित्रकलाको लागि आयत कोर्छन्। यसले रङ परीक्षण गर्न बाहिर वरिपरि ठाउँ छोड्छ। हल्का पेन्सिल रेखाचित्रबाट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نن باید زه څه وکړم؟ د کاغذ اندازه غوره کړئ. که تاسو غواړئ د کاغذ منځنۍ یا لویې اندازې ته تبادله وکړئ، نو ما ته خبر راکړئ! که د کاغذ څرخونه تاسو لیوني کړي، زه کولی شم تاسو ته یو تخته درکړم چې خپل کاغذ پرې ټیپ کړئ. تاسو هره ورځ خپل کاغذ پریږدئ چې ورسره وصل وي، او دا ستاسو په کیوبي کې فټ کیږي. معمولا خلک د کاغذ په مرکز کې د خپل رنګ کولو لپاره مستطیل رسموي. دا د رنګ ازموینې لپاره د بهر شاوخوا ځای پریږدي. د سپک پنسل انځور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Escolha um tamanho de papel. Se quiser trocar para um tamanho médio ou grande, me avise! Se as rugas do papel te deixam louco, posso te dar uma placa para colar o papel. Você deixa o papel colado nela todos os dias, e ele cabe no seu armário. Normalmente, as pessoas desenham um retângulo para suas pinturas no centro do papel. Isso deixa espaço ao redor para fazer testes de cor. Comece com um desenho leve a lápis.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ਕਾਗਜ਼ ਦਾ ਆਕਾਰ ਚੁਣੋ। ਜੇਕਰ ਤੁਸੀਂ ਦਰਮਿਆਨੇ ਜਾਂ ਵੱਡੇ ਆਕਾਰ ਦੇ ਕਾਗਜ਼ ਦਾ ਵਪਾਰ ਕਰਨਾ ਚਾਹੁੰਦੇ ਹੋ, ਤਾਂ ਮੈਨੂੰ ਦੱਸੋ! ਜੇਕਰ ਕਾਗਜ਼ ਦੀਆਂ ਝੁਰੜੀਆਂ ਤੁਹਾਨੂੰ ਪਾਗਲ ਕਰ ਦਿੰਦੀਆਂ ਹਨ, ਤਾਂ ਮੈਂ ਤੁਹਾਨੂੰ ਆਪਣੇ ਕਾਗਜ਼ ਨੂੰ ਟੇਪ ਕਰਨ ਲਈ ਇੱਕ ਬੋਰਡ ਦੇ ਸਕਦਾ ਹਾਂ। ਤੁਸੀਂ ਹਰ ਰੋਜ਼ ਆਪਣੇ ਕਾਗਜ਼ ਨੂੰ ਇਸ ਨਾਲ ਚਿਪਕਿਆ ਛੱਡ ਦਿੰਦੇ ਹੋ, ਅਤੇ ਇਹ ਤੁਹਾਡੇ ਘੜੇ ਵਿੱਚ ਫਿੱਟ ਹੋ ਜਾਂਦਾ ਹੈ। ਆਮ ਤੌਰ 'ਤੇ ਲੋਕ ਕਾਗਜ਼ ਦੇ ਕੇਂਦਰ ਵਿੱਚ ਆਪਣੀ ਪੇਂਟਿੰਗ ਲਈ ਇੱਕ ਆਇਤਕਾਰ ਬਣਾਉਂਦੇ ਹਨ। ਇਹ ਰੰਗ ਟੈਸਟ ਕਰਨ ਲਈ ਬਾਹਰੋਂ ਜਗ੍ਹਾ ਛੱਡਦਾ ਹੈ। ਇੱਕ ਹਲਕੇ ਪੈਨਸਿਲ ਡਰਾਇੰਗ ਨਾਲ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мне заняться сегодня? Выберите размер бумаги. Если хотите перейти на средний или большой, дайте мне знать! Если вам не нравится, как мнётся бумага, я могу дать вам доску, на которую можно приклеить бумагу. Вы оставляете бумагу на ней каждый день, и она помещается в вашем шкафчике. Обычно рисуют прямоугольник для картины в центре листа. Это оставляет место по краям для пробных цветов. Начните с лёгкого карандашного рисунка.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Дакле, шта би требало да радим данас? Изаберите величину папира. Ако желите да пређете на средњу или велику величину папира, јавите ми! Ако вас набори на папиру излуђују, могу вам дати таблу на коју ћете залепити папир. Остављате папир залепљен на њу сваки дан, и он стане у ваш филтер. Обично људи цртају правоугаоник за своју слику у средини папира. Ово оставља простор са спољашње стране за прављење тестова боја. Почните са лаганим цртежом оловком.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Dooro cabbirka warqadda. Haddii aad rabto in aad ka ganacsato ilaa cabbir dhexdhexaad ah ama weyn oo warqad ah, ii soo sheeg! Haddii laalaabkii warqaddu ay kuu horseedaan nuts, waxaan ku siin karaa loox aad ku dhejiso warqaddaada. Waxaad uga tagtaa warqaddaada mid ku dheggan maalin kasta, waxayna ku habboon tahay cubbykaaga. Caadi ahaan dadku waxay ku sawiraan leydi rinjiyeyntooda dhexda warqadda. Tani waxay ka dhigeysaa meel bannaanka ah oo lagu sameeyo tijaabooyinka midabka. Ku bilow sawir qalin khafiif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Elige un tamaño de papel. Si quieres cambiar a uno mediano o grande, ¡avísame! Si te vuelven loco las arrugas, puedo darte una tabla para que la pegues con cinta adhesiva. Dejas el papel pegado todos los días y cabe en tu cubículo. Normalmente, la gente dibuja un rectángulo en el centro del papel para su cuadro. Esto deja espacio alrededor para hacer pruebas de color. Empieza con un dibujo ligero a lápiz.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Pilih ukuran kertas. Lamun hayang dagang nepi ka ukuran sedeng atawa badag kertas, hayu atuh nyaho! Lamun wrinkles kertas ngajalankeun anjeun kacangan, abdi tiasa masihan anjeun papan pikeun tape kertas anjeun. Anjeun ngantepkeun kertas anjeun nyangkut unggal dinten, sareng éta pas dina cubby anjeun. Biasana jalma ngagambar sagi opat pikeun lukisan maranéhanana di tengah kertas. Ieu nyéépkeun rohangan di luar pikeun ngalakukeun tés warna. Mimitian ku gambar pensil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Chagua saizi ya karatasi. Ikiwa unataka kufanya biashara hadi ukubwa wa kati au mkubwa wa karatasi, nijulishe! Iwapo mikunjo ya karatasi itakufanya uwe na karanga, ninaweza kukupa ubao wa kubandika karatasi yako. Unaacha karatasi yako ikiwa imeshikamana nayo kila siku, na inafaa kwenye cubby yako. Kawaida watu huchora mstatili kwa uchoraji wao katikati ya karatasi. Hii huacha nafasi kuzunguka nje kwa ajili ya kufanya vipimo vya rangi. Anza na kuchora kwa penseli nyepesi.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Välj en pappersstorlek. Om du vill byta upp till en mellanstor eller stor pappersstorlek, låt mig veta! Om pappersveck gör dig galen kan jag ge dig en bräda att tejpa pappret på. Du låter pappret sitta fast vid den varje dag, och det får plats i ditt skåp. Vanligtvis ritar folk en rektangel för sin målning i mitten av pappret. Detta lämnar utrymme runt utsidan för att göra färgtester. Börja med en lätt blyertsteckning.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Pumili ng sukat ng papel. Kung gusto mong i-trade hanggang sa katamtaman o malaking sukat ng papel, ipaalam sa akin! Kung ang mga wrinkles sa papel ay nagtutulak sa iyo, maaari kitang bigyan ng board na paglagyan ng iyong papel. Iniiwan mo ang iyong papel na nakadikit dito araw-araw, at kasya ito sa iyong cubby. Kadalasan ang mga tao ay gumuhit ng isang parihaba para sa kanilang pagpipinta sa gitna ng papel. Nag-iiwan ito ng silid sa labas para sa paggawa ng mga pagsusuri sa kulay. Magsimula sa isang magaan na pagguhit ng 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ஒரு காகித அளவைத் தேர்வுசெய்க. நீங்கள் நடுத்தர அல்லது பெரிய அளவிலான காகிதத்தை வரைய விரும்பினால், எனக்குத் தெரியப்படுத்துங்கள்! காகிதச் சுருக்கங்கள் உங்களை பைத்தியமாக்கினால், உங்கள் காகிதத்தை டேப் செய்ய நான் உங்களுக்கு ஒரு பலகையைக் கொடுக்க முடியும். நீங்கள் ஒவ்வொரு நாளும் உங்கள் காகிதத்தை அதில் ஒட்டி வைக்கிறீர்கள், அது உங்கள் கட்டியில் பொருந்துகிறது. பொதுவாக மக்கள் காகிதத்தின் மையத்தில் தங்கள் ஓவியத்திற்காக ஒரு செவ்வகத்தை வரைவார்கள். இது வண்ண சோதனைகளைச் செய்வதற்கு வெளிப்புறத்தைச் சுற்றி இடத்தை விட்டுச்செல்கிறது. லேசான பென்சில் வரைதலுடன்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เลือกขนาดกระดาษ ถ้าอยากเปลี่ยนเป็นขนาดกลางหรือใหญ่ บอกมาได้เลย! ถ้ากระดาษยับๆ ทำให้คุณหงุดหงิด ฉันให้แผ่นกระดานมาติดกระดาษได้ แปะกระดาษทิ้งไว้ทุกวัน แล้วใส่ไว้ในช่องเก็บของได้ ปกติแล้วคนเราจะวาดรูปสี่เหลี่ยมผืนผ้าไว้ตรงกลางกระดาษ เผื่อมีพื้นที่ว่างด้านนอกไว้ทดสอบสี เริ่มต้นด้วยการวาดด้วยดินสอสีอ่อนๆ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Bir kağıt boyutu seçin. Orta veya büyük boy bir kağıda geçmek isterseniz bana haber verin! Kağıt kırışıklıkları sizi çileden çıkarıyorsa, kağıdınızı bantlayabileceğiniz bir tahta verebilirim. Kağıdınızı her gün ona yapıştırıyorsunuz ve dolabınıza sığıyor. Genellikle insanlar resimleri için kağıdın ortasına bir dikdörtgen çizerler. Bu, renk testleri yapmak için dışarıda yer bırakır. Hafif bir kurşun kalem çizimiyle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Отже, що мені робити сьогодні? Виберіть розмір паперу. Якщо ви хочете перейти на середній або великий розмір паперу, дайте мені знати! Якщо папір зморшкуватий, я можу дати вам дошку, щоб ви до неї приклеювали папір. Ви залишаєте папір приклеєним до неї щодня, і він поміщається у вашій шафці. Зазвичай люди малюють прямокутник для своєї картини в центрі паперу. Це залишає місце по краю для проведення кольорових тестів. Почніть з легкого малюнка олівцем.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کاغذ کا سائز منتخب کریں۔ اگر آپ کاغذ کے درمیانے یا بڑے سائز تک تجارت کرنا چاہتے ہیں تو مجھے بتائیں! اگر کاغذ کی جھریاں آپ کو بیوقوف بناتی ہیں، تو میں آپ کو ایک بورڈ دے سکتا ہوں جس پر آپ کا کاغذ ٹیپ کیا جائے۔ آپ اپنے کاغذ کو ہر روز اس پر چپکتے رہتے ہیں، اور یہ آپ کے کیوب میں فٹ بیٹھتا ہے۔ عام طور پر لوگ کاغذ کے بیچ میں اپنی پینٹنگ کے لیے ایک مستطیل کھینچتے ہیں۔ یہ رنگ ٹیسٹ کرنے کے لئے باہر کے ارد گرد کمرے چھوڑ دیتا ہے. ہلکی پنسل ڈرائنگ کے ساتھ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Chọn một cỡ giấy. Nếu bạn muốn đổi sang cỡ giấy trung bình hoặc lớn, hãy cho tôi biết! Nếu giấy nhăn làm bạn phát điên, tôi có thể cho bạn một tấm ván để dán giấy lên. Bạn dán giấy lên đó mỗi ngày, và nó sẽ vừa vặn trong ngăn kéo của bạn. Thông thường, mọi người vẽ một hình chữ nhật ở giữa tờ giấy để vẽ. Điều này sẽ tạo khoảng trống xung quanh bên ngoài để thử màu. Hãy bắt đầu bằng một bức vẽ chì nhạt.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a3be8ea79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a3be8ea7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9d3836b94f_0_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9d3836b94f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8655b49b33_0_125: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8655b49b33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8655b49b33_0_68: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8655b49b33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8655b49b33_0_61:notes"/>
          <p:cNvSpPr/>
          <p:nvPr>
            <p:ph idx="2" type="sldImg"/>
          </p:nvPr>
        </p:nvSpPr>
        <p:spPr>
          <a:xfrm>
            <a:off x="114329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8655b49b33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8655b49b33_0_1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8655b49b33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1616f2bafc_1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1616f2bafc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1616f2bafc_1_1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1616f2bafc_1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1616f2bafc_1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1616f2bafc_1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9f42f6c15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9f42f6c1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a3be8ea79a_0_3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a3be8ea79a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38d7a16bb1_0_2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238d7a16bb1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9/27/2025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9f42f6c157_0_1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9f42f6c157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Every work-in-progress photo counts towards your goal-setting mark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Çdo foto në proces pune llogaritet drejt vendosjes së qëllimit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እያንዳንዱ በሂደት ላይ ያለ ፎቶ ወደ ግብ ማቀናበሪያ ምልክትዎ ይቆጠራል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 صورة قيد التنفيذ تُحتسب ضمن هدفك المحدد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ընթացիկ լուսանկար կարևոր է ձեր նպատակին հասնելու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de treball en curs compta per a la teva marca d'objectius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每张正在制作的照片都计入你的目标设定分数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Elke foto die nog in ontwikkeling is, telt mee voor het behalen van je doelstelling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عکس در حال انجام، در راستای هدف تعیین‌شده‌ی شما محسوب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Chaque photo en cours de réalisation compte pour votre objectif de définition d'objectifs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Jedes Work-in-Progress-Foto zählt zu Ihrer Zielsetzungsnote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ચાલુ કાર્યનો ફોટો તમારા ધ્યેય-નિર્માણમાં ગણાય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कार्य-प्रगति फ़ोटो आपके लक्ष्य-निर्धारण चिह्न में गिनी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foto in lavorazione conta per il raggiungimento del tuo obiettivo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作業中の写真はすべて目標達成にカウントされます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모든 사진은 목표 설정에 반영됩니다.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wêneyek di xebata berdewam de ji bo destnîşankirina armanca we tê hesibandin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Setiap foto yang sedang dalam proses dikira dalam tanda penetapan matlamat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 പുരോഗമിക്കുന്ന ഓരോ ഫോട്ടോയും നിങ്ങളുടെ ലക്ഷ്യ നിർണ്ണയ മാർക്കിലേക്ക് കണക്കാക്കും.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प्रगतिमा रहेको तस्बिरले तपाईंको लक्ष्य निर्धारणमा योगदान पुर्‍याउँछ।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کار روان عکس ستاسو د هدف ټاکلو لپاره حساب کیږي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do trabalho em andamento conta para sua meta de definição de metas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ਹਰੇਕ ਕੰਮ-ਅਧੀਨ ਫੋਟੋ ਤੁਹਾਡੇ ਟੀਚੇ ਨੂੰ ਪੂਰਾ ਕਰਨ ਲਈ ਗਿਣੀ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Каждая фотография в процессе работы учитывается при постановке цели.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Свака фотографија у току рада доприноси вашем циљу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Sawir kasta oo shaqada ku jira wuxuu ku xisaabtamayaa calaamadda yool-dejinta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foto del trabajo en progreso cuenta para alcanzar tu objetivo.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Saban poto anu nuju lumangsung diitung kana tanda netepkeun tujuan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picha inayoendelea inahesabiwa katika alama yako ya kuweka lengo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Varje foto av pågående arbete räknas mot ditt målsättningsbetyg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bawat work-in-progress na larawan ay binibilang sa iyong marka sa pagtatakda ng layunin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செயல்பாட்டில் உள்ள புகைப்படமும் உங்கள் இலக்கை நிர்ணயிக்கும் குறியை நோக்கி கணக்கிடப்படும்.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รูปถ่ายทุกรูปที่ยังอยู่ระหว่างดำเนินการจะนับรวมในการตั้งเป้าหมายของคุณ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aşamasındaki her fotoğraf, hedef belirleme hedefinize ulaşmanıza katkıda bulunur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Кожне фото в процесі роботи зараховується для досягнення вашої мети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کام جاری تصویر کا شمار آپ کے ہدف کے تعین کے نشان میں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bức ảnh đang trong quá trình thực hiện đều được tính vào mục tiêu bạn đặt 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a48a57a906_0_1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a48a57a906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9bb95c1c38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29bb95c1c38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Everyone should start their painting today, except these people who missed last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Të gjithë duhet të fillojnë pikturën sot, përveç këtyre njerëzve që munguan në orën e fundit të mësimit: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የመጨረሻ ክፍል ካመለጣቸው ሰዎች በስተቀር ሁሉም ሰው ዛሬ ሥዕሉን መጀመር አለበት፡-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يجب على الجميع أن يبدأوا الرسم اليوم، باستثناء هؤلاء الأشخاص الذين فاتتهم الدرس الماضي: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Բոլորը պետք է այսօր սկսեն նկարել, բացառությամբ այս մարդկանց, ովքեր բաց են թողել նախորդ դասը։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Tothom hauria de començar a pintar avui, excepte aquestes persones que van faltar a la classe passada: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今天每个人都应该开始画画，除了这些缺席上节课的人：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Iedereen zou vandaag moeten beginnen met schilderen, behalve deze mensen die de vorige les hebben gemist: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همه باید نقاشی خود را امروز شروع کنند، به جز این افرادی که کلاس قبلی را از دست دادند: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Tout le monde devrait commencer sa peinture aujourd'hui, sauf ces personnes qui ont manqué le dernier cours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Alle sollten heute mit dem Malen beginnen, außer diesen Leuten, die den letzten Unterricht verpasst haben: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વ્યક્તિએ આજથી જ ચિત્રકામ શરૂ કરવું જોઈએ, સિવાય કે આ લોકો જેઓ છેલ્લો વર્ગ ચૂકી ગયા હતા: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सभी को आज से ही अपनी पेंटिंग शुरू कर देनी चाहिए, सिवाय उन लोगों के जो पिछली कक्षा में अनुपस्थित 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Tutti dovrebbero iniziare a dipingere oggi, tranne queste persone che hanno perso la lezione scorsa: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前回の授業を欠席した人を除いて、全員が今日から絵を描き始める必要があります。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지난 수업을 놓친 사람들을 제외하고 모두 오늘부터 그림 그리기를 시작해야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Divê her kes îro dest bi wênesaziya xwe bike, ji bilî van kesan ku dersa dawî ji dest dane: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Semua orang harus memulakan lukisan mereka hari ini, kecuali mereka yang terlepas kelas terakhir: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കഴിഞ്ഞ ക്ലാസ് നഷ്ടമായവർ ഒഴികെ എല്ലാവരും ഇന്ന് തന്നെ പെയിന്റിംഗ് തുടങ്ങണം: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सबैले आजैबाट चित्रकला सुरु गर्नुपर्छ, यी व्यक्तिहरू बाहेक जसले अघिल्लो कक्षा छुटाएका थिए: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هرڅوک باید نن ورځ خپل رنګ کول پیل کړي، پرته له هغو خلکو چې تیر ټولګی یې له لاسه ورکړی 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Todos devem começar a pintar hoje, exceto essas pessoas que faltaram na última aula: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ਸਾਰਿਆਂ ਨੂੰ ਅੱਜ ਹੀ ਆਪਣੀ ਪੇਂਟਿੰਗ ਸ਼ੁਰੂ ਕਰਨੀ ਚਾਹੀਦੀ ਹੈ, ਸਿਵਾਏ ਇਹਨਾਂ ਲੋਕਾਂ ਦੇ ਜੋ ਪਿਛਲੀ ਕਲਾਸ ਤੋਂ ਖੁੰਝ ਗਏ 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всем стоит начать рисовать, за исключением тех, кто пропустил последнее занятие: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Сви би требало да почну да сликају данас, осим ових људи који су пропустили последњи 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Qof kastaa waa inuu bilaabo sawirkiisa maanta, marka laga reebo dadkan seegay fasalkii ugu dambeeyay: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Todos deberían comenzar a pintar hoy, excepto estas personas que faltaron a la clase pasada: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Sarerea kudu ngamimitian lukisan maranéhanana kiwari, iwal jalma ieu anu lasut kelas panungtungan: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Kila mtu anapaswa kuanza uchoraji wake leo, isipokuwa watu hawa ambao walikosa darasa la mwisho: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borde börja måla idag, förutom dessa personer som missade förra lektionen: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 simulan ng lahat ang kanilang pagpipinta ngayon, maliban sa mga taong ito na hindi nasagot sa huling klase: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கடந்த வகுப்பைத் தவறவிட்ட இவர்களைத் தவிர, அனைவரும் இன்றே ஓவியம் வரையத் தொடங்க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ทุกคนควรเริ่มวาดภาพวันนี้ ยกเว้นคนที่ขาดเรียนคาบที่แล้ว: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Herkes bugün resim yapmaya başlamalı, ancak geçen dersi kaçıranlar hariç: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Усім варто почати малювати сьогодні, окрім цих людей, які пропустили минуле заняття: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کسی کو آج ہی اپنی پینٹنگ شروع کرنی چاہیے، سوائے ان لوگوں کے جو آخری کلاس چھوڑ چکے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Mọi người nên bắt đầu vẽ tranh hôm nay, ngoại trừ những người đã nghỉ học tuần trước: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9d42751752_0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9d42751752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9d42751752_0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9d42751752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1d153e2094d_0_18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1d153e2094d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cb7c699f29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cb7c699f2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5b5dc2b7cf_0_5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25b5dc2b7cf_0_5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should choose a colour scheme before you do thumbnail paintings and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Duhet të zgjidhni një skemë ngjyrash përpara se të bëni piktura në miniaturë dhe kopje të papërpunuara.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ድንክዬ ስዕሎችን እና ሻካራ ቅጂዎችን ከማድረግዎ በፊት የቀለም ንድፍ መምረጥ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يجب عليك اختيار مخطط الألوان قبل القيام بلوحات مصغرة ونسخ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Մանրանկարչություն և նախնական պատճեններ անելուց առաջ պետք է գունային սխեմա ընտրեք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Hauries de triar una combinació de colors abans de fer miniatures i còpies en esborrany.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在进行缩略图绘制和草稿之前，您应该选择一个配色方案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moet een kleurenschema kiezen voordat u miniatuurschilderijen en kladkopieën 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قبل از نقاشی‌های کوچک و کپی‌های خام، باید یک طرح رنگی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Vous devez choisir une palette de couleurs avant de réaliser des miniatures et des copies brutes.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Sie sollten ein Farbschema wählen, bevor Sie Miniaturbilder und Rohkopien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 પેઇન્ટિંગ્સ અને રફ કોપી બનાવતા પહેલા તમારે રંગ યોજના પસંદ કરવી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पेंटिंग और रफ कॉपी बनाने से पहले आपको एक रंग योजना चुन लेनी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Dovresti scegliere una combinazione di colori prima di realizzare miniature e bozze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サムネイルやラフコピーを描く前に配色を決める必要があります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 페인팅과 로우 카피를 하기 전에 색상 구성표를 선택해야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Divê hûn berî ku hûn wêneyên piçûk û kopiyên nexav bikin, şêmayek rengan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Anda harus memilih skema warna sebelum anda membuat lukisan lakaran kenit dan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തംബ്‌നെയിൽ പെയിന്റിംഗുകളും റഫ് കോപ്പികളും ചെയ്യുന്നതിനുമുമ്പ് നിങ്ങൾ ഒരു കളർ സ്കീം തിരഞ്ഞെടുക്കണം.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 चित्रहरू र रफ प्रतिलिपिहरू गर्नु अघि तपाईंले रङ योजना छनौट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تاسو باید د ګوتو نښې انځورولو او خام کاپي کولو دمخه د رنګ سکیم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deve escolher um esquema de cores antes de fazer pinturas em miniatura e cópias brutas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ਪੇਂਟਿੰਗਾਂ ਅਤੇ ਰਫ਼ ਕਾਪੀਆਂ ਬਣਾਉਣ ਤੋਂ ਪਹਿਲਾਂ ਤੁਹਾਨੂੰ ਰੰਗ ਸਕੀਮ ਚੁਣਨੀ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Прежде чем приступать к созданию эскизов и черновых копий, следует выбрать цветовую схему.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Требало би да изаберете шему боја пре него што почнете да радите минијатуре и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in aad dooratid nidaam midab ka hor inta aanad samayn sawirada thumbnail iyo nuqullo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Debes elegir una combinación de colores antes de hacer miniaturas y borradores.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Anjeun kedah milih skéma warna sateuacan anjeun ngalakukeun lukisan gambar leutik sareng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Unapaswa kuchagua mpango wa rangi kabla ya kuchora vijipicha na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 bör välja ett färgschema innan du gör miniatyrmålningar och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 kang pumili ng scheme ng kulay bago ka gumawa ng mga thumbnail painting at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சிறுபட ஓவியங்கள் மற்றும் தோராயமான பிரதிகள் செய்வதற்கு முன் ஒரு வண்ணத் திட்டத்தைத் தேர்வு செய்ய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คุณควรเลือกรูปแบบสีก่อนที่จะวาดภาพขนาดย่อและสำเนาคร่าวๆ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Minyatür resimler ve kaba kopyalar yapmadan önce bir renk şeması seçmelisiniz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 ніж робити мініатюри та чорнові копії, слід вибрати кольорову гаму.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 پینٹنگز اور کھردری کاپیاں کرنے سے پہلے آپ کو رنگ سکیم کا انتخاب کرنا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nên chọn một bảng màu trước khi vẽ tranh thu nhỏ và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5b5dc2b7cf_0_68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87" name="Google Shape;487;g25b5dc2b7cf_0_6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a3be8ea79a_0_2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a3be8ea79a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1d153e2094d_0_8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1d153e2094d_0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I’ve learned about starting my painting… Before you start your good copy, you need to: 1) Print your reference photos, 2) Select 1-4 colours for your colour scheme, 3) Build your skills making a rough copy with your photos and colour scheme. Start your painting by: 1) Drawing a light rectangle on your good copy paper, 2) Making a rough sketch on your paper of your artwork, 2a) Watercolour paper is too thick for detail on the light table, 3) Decide if there are light areas that need masking with tape or fluid, 4) Add the first layer of paint to your background first, then your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kam mësuar rreth fillimit të pikturës sime… Para se të filloni kopjen tuaj të mirë, duhet të: 1) Printoni fotot tuaja referuese, 2) Zgjidhni 1-4 ngjyra për skemën tuaj të ngjyrave, 3) Zhvilloni aftësitë tuaja për të bërë një kopje të përafërt me fotot dhe skemën tuaj të ngjyrave. Filloni pikturën tuaj duke: 1) Vizatuar një drejtkëndësh të çelët në letrën tuaj të mirë të fotokopjimit, 2) Bërë një skicë të përafërt në letër të veprës suaj artistike, 2a) Letra me bojëra uji është shumë e trashë për detaje në tavolinën e ndriçimit, 3) Vendosni nëse ka zona të çelëta që duhen maskuar me shirit ngjitës ose lëng, 4) Shtoni shtresën e parë të bojës së pari në sfondin tuaj, pastaj në plan të parë.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ሥዕሌን ስለመጀመር የተማርኩት… ጥሩ ቅጂዎን ከመጀመርዎ በፊት የሚከተሉትን ማድረግ አለብዎት: 1) የማጣቀሻ ፎቶዎችዎን ማተም ፣ 2) ለቀለም ንድፍዎ 1-4 ቀለሞችን ይምረጡ ፣ 3) በፎቶዎችዎ እና በቀለም ንድፍዎ ሻካራ ኮፒ የማድረግ ችሎታዎን ይገንቡ። ሥዕልዎን ያስጀምሩት፡- 1) በጥሩ ኮፒ ወረቀትዎ ላይ ቀለል ያለ አራት ማእዘን በመሳል፣ 2) በሥዕል ሥራዎ ወረቀት ላይ ረቂቅ ሥዕላዊ መግለጫ መሥራት፣ 2 ሀ) የውሃ ቀለም ወረቀት በብርሃን ጠረጴዛ ላይ ለዝርዝር መረጃ በጣም ወፍራም ነው፣ 3) በቴፕ ወይም በፈሳሽ መሸፈኛ የሚያስፈልጋቸው ቀላል ቦታዎች እንዳሉ ይወስኑ፣ 4) የመጀመሪያውን የቀለም ሽፋን ወደ ዳራዎ መጀመሪያ ይጨምሩ፣ ከዚያ ለርስዎ ወለል።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 تعلمته عن بدء الرسم... قبل البدء بنسختك الجيدة، عليك: ١) طباعة صورك المرجعية، ٢) اختيار لون إلى أربعة ألوان لخط ألوانك، ٣) تطوير مهاراتك في عمل نسخة أولية باستخدام صورك وخطوط ألوانك. ابدأ الرسم بـ: ١) رسم مستطيل فاتح على ورق النسخ الجيد، ٢) رسم رسم تخطيطي أولي على ورقك لعملك الفني، ٢أ) ورق الألوان المائية سميك جدًا لعرض التفاصيل على طاولة الإضاءة، ٣) تحديد ما إذا كانت هناك مناطق فاتحة تحتاج إلى تغطية بشريط لاصق أو سائل، ٤) إضافة الطبقة الأولى من الطلاء إلى الخلفية أولًا، ثم إلى المقدمة.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եմ սովորել նկարչությունս սկսելու մասին… Նախքան լավ պատճենահանումը սկսելը, դուք պետք է. 1) Տպեք ձեր հղման լուսանկարները, 2) Ընտրեք 1-4 գույն ձեր գունային սխեմայի համար, 3) Զարգացրեք ձեր հմտությունները ձեր լուսանկարների և գունային սխեմայի միջոցով մոտավոր պատճեն պատրաստելու հարցում: Սկսեք ձեր նկարչությունը հետևյալ կերպ. 1) Նկարեք բաց ուղղանկյուն ձեր լավ պատճենահանող թղթի վրա, 2) Թղթի վրա ստեղծեք ձեր աշխատանքի մոտավոր ուրվագիծը, 2ա) Ջրաներկի թուղթը չափազանց հաստ է լուսավորության սեղանի վրա մանրամասները պատկերելու համար, 3) Որոշեք, թե արդյոք կան բաց հատվածներ, որոնք պետք է ծածկվեն ժապավենով կամ հեղուկով, 4) Սկզբում ավելացրեք ներկի առաջին շերտը ձեր ֆոնին, ապա՝ առաջին պլանին: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que he après sobre com començar a pintar... Abans de començar la teva bona còpia, has de: 1) Imprimir les teves fotos de referència, 2) Seleccionar d'1 a 4 colors per a la teva combinació de colors, 3) Desenvolupar les teves habilitats fent una còpia aproximada amb les teves fotos i la combinació de colors. Comença la teva pintura: 1) Dibuixant un rectangle clar al teu bon paper de còpia, 2) Fent un esbós aproximat al teu paper de la teva obra d'art, 2a) El paper d'aquarel·la és massa gruixut per als detalls a la taula de llum, 3) Decidir si hi ha zones clares que cal emmascarar amb cinta adhesiva o fluid, 4) Afegir la primera capa de pintura primer al fons i després al primer pla.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我对绘画入门的体会是……在开始临摹之前，你需要：1) 打印你的参考照片；2) 为你的配色方案选择1-4种颜色；3) 培养用照片和配色方案制作草稿的技能。绘画的开始步骤如下：1) 在临摹纸上画一个浅色矩形；2) 在纸上粗略地勾勒出你的作品；2a) 水彩纸太厚，无法在透光台上描绘细节；3) 确定是否有需要用胶带或遮盖液遮盖的浅色区域；4) 先在背景上涂上第一层颜料，然后再涂前景。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 ik heb geleerd over het starten van mijn schilderij... Voordat je aan je goede kopie begint, moet je het volgende doen: 1) Je referentiefoto's afdrukken, 2) 1-4 kleuren selecteren voor je kleurenschema, 3) Je vaardigheden ontwikkelen door een kladversie te maken met je foto's en kleurenschema. Begin je schilderij door: 1) Een lichte rechthoek te tekenen op je goede kopieerpapier, 2) Een ruwe schets van je kunstwerk te maken op je papier, 2a) Aquarelpapier te dik is voor details op de lichttafel, 3) Te bepalen of er lichte plekken zijn die moeten worden afgedekt met tape of vloeistof, 4) Eerst de eerste laag verf op je achtergrond aan te brengen en daarna op je voorgrond.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آنچه در مورد شروع نقاشی‌ام آموخته‌ام... قبل از اینکه نسخه اصلی خود را شروع کنید، باید: ۱) عکس‌های مرجع خود را چاپ کنید، ۲) ۱ تا ۴ رنگ برای طرح رنگی خود انتخاب کنید، ۳) مهارت‌های خود را در ساخت یک نسخه اولیه با عکس‌ها و طرح رنگی خود تقویت کنید. نقاشی خود را با این روش‌ها شروع کنید: ۱) یک مستطیل روشن روی کاغذ کپی خوب خود بکشید، ۲) یک طرح اولیه از اثر هنری خود روی کاغذ خود بکشید، ۲ الف) کاغذ آبرنگ برای جزئیات روی میز نور خیلی ضخیم است، ۳) تصمیم بگیرید که آیا قسمت‌های روشنی وجود دارد که نیاز به پوشاندن با نوار یا رنگ مایع دارند، ۴) ابتدا اولین لایه رنگ را به پس‌زمینه خود اضافه کنید، سپس پیش‌زمینه خود را.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 que j'ai appris en commençant ma peinture… Avant de commencer votre bonne copie, vous devez : 1) Imprimer vos photos de référence, 2) Sélectionner 1 à 4 couleurs pour votre palette de couleurs, 3) Développer vos compétences en réalisant une ébauche avec vos photos et votre palette de couleurs. Commencez votre peinture en : 1) Dessinant un rectangle clair sur votre bon papier de copie, 2) Réalisant une esquisse grossière de votre œuvre sur votre papier, 2a) Le papier aquarelle est trop épais pour les détails sur la table lumineuse, 3) Décider si certaines zones claires doivent être masquées avec du ruban adhésif ou du fluide, 4) Appliquer la première couche de peinture sur votre arrière-plan d'abord, puis sur votre premier plan.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ich über den Beginn meines Gemäldes gelernt habe … Bevor Sie mit Ihrer guten Kopie beginnen, müssen Sie: 1) Ihre Referenzfotos ausdrucken, 2) 1–4 Farben für Ihr Farbschema auswählen, 3) Ihre Fähigkeiten ausbauen, indem Sie mit Ihren Fotos und Ihrem Farbschema eine grobe Kopie anfertigen. Beginnen Sie Ihr Gemälde, indem Sie: 1) ein helles Rechteck auf Ihr gutes Kopierpapier zeichnen, 2) eine grobe Skizze Ihres Kunstwerks auf Ihrem Papier anfertigen, 2a) Aquarellpapier ist zu dick für Details auf dem Leuchttisch, 3) entscheiden, ob es helle Bereiche gibt, die mit Klebeband oder Flüssigkeit abgedeckt werden müssen, 4) die erste Farbschicht zuerst auf Ihren Hintergrund und dann auf Ihren Vordergrund auftragen.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મારા પેઇન્ટિંગ શરૂ કરવા વિશે મેં શું શીખ્યા... તમે તમારી સારી નકલ શરૂ કરો તે પહેલાં, તમારે આ કરવાની જરૂર છે: 1) તમારા સંદર્ભ ફોટા છાપો, 2) તમારી રંગ યોજના માટે 1-4 રંગો પસંદ કરો, 3) તમારા ફોટા અને રંગ યોજના સાથે રફ કોપી બનાવવાની તમારી કુશળતા વિકસાવો. તમારા પેઇન્ટિંગની શરૂઆત આ રીતે કરો: 1) તમારા સારા કોપી કાગળ પર હળવા લંબચોરસ દોરો, 2) તમારા આર્ટવર્કનો કાગળ પર રફ સ્કેચ બનાવો, 2a) લાઇટ ટેબલ પર વિગતો માટે વોટરકલર પેપર ખૂબ જાડું છે, 3) નક્કી કરો કે શું એવા પ્રકાશ વિસ્તારો છે જેને ટેપ અથવા પ્રવાહીથી માસ્ક કરવાની જરૂર છે, 4) પહેલા તમારા પૃષ્ઠભૂમિમાં પેઇન્ટનો પ્રથમ સ્તર ઉમેરો, પછી તમારા ફોરગ્રાઉન્ડ.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मैंने अपनी पेंटिंग शुरू करने के बारे में क्या सीखा है... अपनी अच्छी कॉपी शुरू करने से पहले, आपको ये करना होगा: 1) अपनी संदर्भ तस्वीरें प्रिंट करें, 2) अपनी रंग योजना के लिए 1-4 रंग चुनें, 3) अपनी तस्वीरों और रंग योजना से एक रफ़ कॉपी बनाने का कौशल विकसित करें। अपनी पेंटिंग ऐसे शुरू करें: 1) अपने अच्छे कॉपी पेपर पर एक हल्का आयत बनाएँ, 2) अपनी कलाकृति का रफ़ स्केच बनाएँ, 2a) वाटरकलर पेपर लाइट टेबल पर विवरण के लिए बहुत मोटा है, 3) तय करें कि क्या कोई हल्के क्षेत्र हैं जिन्हें टेप या तरल पदार्थ से मास्किंग की आवश्यकता है, 4) पहले अपनी पृष्ठभूमि पर पेंट की पहली परत लगाएँ, फिर अपने अग्रभूमि पर।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Cosa ho imparato sull'inizio del mio dipinto... Prima di iniziare la tua buona copia, devi: 1) Stampare le tue foto di riferimento, 2) Selezionare da 1 a 4 colori per la tua combinazione di colori, 3) Sviluppare le tue capacità di realizzare una bozza con le tue foto e la combinazione di colori. Inizia il tuo dipinto: 1) Disegnando un rettangolo chiaro sulla tua buona carta da copia, 2) Facendo uno schizzo approssimativo sulla tua carta della tua opera d'arte, 2a) La carta per acquerello è troppo spessa per i dettagli sul tavolo luminoso, 3) Decidere se ci sono aree chiare che necessitano di mascheratura con nastro adesivo o liquido, 4) Aggiungere il primo strato di pittura prima allo sfondo, poi al primo piano.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絵を描き始めるにあたって学んだこと… 良い模写を始める前に、次のことをする必要があります。1) 参考写真を印刷する。2) 配色に1～4色を選ぶ。3) 写真と配色を使って下書きを作るスキルを磨く。絵を描くには、次のことをする。1) 良質な模写用紙に明るい長方形を描く。2) 作品のラフスケッチを用紙に描く。2a) 水彩紙はライトテーブルで細部を描くには厚すぎる。3) テープや液体でマスキングする必要がある明るい部分があるか判断する。4) 最初に背景に最初の塗料の層を塗り、次に前景に塗る。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그리기를 시작하면서 제가 배운 점들... 좋은 카피를 시작하기 전에, 1) 참고 사진을 인쇄하세요. 2) 색 구성표에 사용할 1~4가지 색상을 선택하세요. 3) 사진과 색 구성표를 활용하여 대략적인 카피를 만들어 보세요. 다음 순서로 그림을 시작하세요. 1) 좋은 카피지에 밝은 직사각형을 그리세요. 2) 카피지에 작업물의 대략적인 스케치를 그리세요. 2a) 수채화지는 라이트 테이블에서 디테일을 표현하기에는 너무 두껍습니다. 3) 테이프나 액체로 마스킹해야 할 밝은 부분이 있는지 확인하세요. 4) 배경에 먼저 물감을 칠한 후 전경에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Tiştên ku min derbarê destpêkirina wênesaziya xwe de fêr bûne… Berî ku hûn dest bi kopiya xwe ya baş bikin, divê hûn van tiştan bikin: 1) Wêneyên xwe yên referansê çap bikin, 2) Ji bo şêmaya xwe ya rengan 1-4 reng hilbijêrin, 3) Jêhatîbûnên xwe yên çêkirina kopiyek nexuyayî bi wêne û şêmaya xwe ya rengan pêş bixin. Wênesaziya xwe bi van tiştan dest pê bikin: 1) Li ser kaxeza xwe ya kopiyê ya baş çargoşeyek ronî xêz bikin, 2) Li ser kaxeza xwe xêzek nexuyayî ya hunera xwe çêbikin, 2a) Kaxeza rengê avî ji bo hûrguliyên li ser maseya ronahiyê pir stûr e, 3) Biryar bidin ka deverên ronî hene ku hewceyê maskekirina bi teyp an şilavê ne, 4) Pêşî qata yekem a boyaxê li paşxaneya xwe zêde bikin, paşê li pêşxaneya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 yang saya pelajari tentang memulakan lukisan saya... Sebelum anda memulakan salinan yang baik, anda perlu: 1) Mencetak foto rujukan anda, 2) Pilih 1-4 warna untuk skema warna anda, 3) Bina kemahiran anda membuat salinan kasar dengan foto dan skema warna anda. Mulakan lukisan anda dengan: 1) Lukis segi empat tepat ringan pada kertas salinan anda yang bagus, 2) Buat lakaran kasar pada kertas karya seni anda, 2a) Kertas cat air terlalu tebal untuk perincian pada meja cahaya, 3) Tentukan sama ada terdapat kawasan terang yang perlu ditutup dengan pita atau cecair, 4) Tambahkan lapisan pertama cat pada latar belakang anda dahulu, kemudian latar depan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എന്റെ പെയിന്റിംഗ് ആരംഭിക്കുന്നതിനെക്കുറിച്ച് ഞാൻ പഠിച്ചത്... നിങ്ങളുടെ നല്ല പകർപ്പ് ആരംഭിക്കുന്നതിന് മുമ്പ്, നിങ്ങൾ ഇവ ചെയ്യേണ്ടതുണ്ട്: 1) നിങ്ങളുടെ റഫറൻസ് ഫോട്ടോകൾ പ്രിന്റ് ചെയ്യുക, 2) നിങ്ങളുടെ കളർ സ്കീമിനായി 1-4 നിറങ്ങൾ തിരഞ്ഞെടുക്കുക, 3) നിങ്ങളുടെ ഫോട്ടോകളും കളർ സ്കീമും ഉപയോഗിച്ച് ഒരു റഫ് കോപ്പി നിർമ്മിക്കാനുള്ള നിങ്ങളുടെ കഴിവുകൾ വികസിപ്പിക്കുക. നിങ്ങളുടെ പെയിന്റിംഗ് ഇനിപ്പറയുന്ന രീതിയിൽ ആരംഭിക്കുക: 1) നിങ്ങളുടെ നല്ല പകർപ്പ് പേപ്പറിൽ ഒരു നേരിയ ദീർഘചതുരം വരയ്ക്കുക, 2) നിങ്ങളുടെ കലാസൃഷ്ടിയുടെ പേപ്പറിൽ ഒരു പരുക്കൻ സ്കെച്ച് വരയ്ക്കുക, 2a) ലൈറ്റ് ടേബിളിൽ വിശദാംശങ്ങൾക്ക് വാട്ടർ കളർ പേപ്പർ വളരെ കട്ടിയുള്ളതാണ്, 3) ടേപ്പ് അല്ലെങ്കിൽ ഫ്ലൂയിഡ് ഉപയോഗിച്ച് മാസ്കിംഗ് ആവശ്യമുള്ള ലൈറ്റ് ഏരിയകൾ ഉണ്ടോ എന്ന് തീരുമാനിക്കുക, 4) ആദ്യം നിങ്ങളുടെ പശ്ചാത്തലത്തിലേക്ക് പെയിന്റിന്റെ ആദ്യ പാളി ചേർക്കുക, തുടർന്ന് നിങ്ങളുടെ ഫോർഗ്രൗണ്ട്.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मेरो चित्रकला सुरु गर्ने बारेमा मैले के सिकेको छु... तपाईंले आफ्नो राम्रो प्रतिलिपि सुरु गर्नु अघि, तपाईंले निम्न कुराहरू गर्नुपर्छ: १) आफ्नो सन्दर्भ तस्बिरहरू छाप्नुहोस्, २) आफ्नो रंग योजनाको लागि १-४ रङहरू चयन गर्नुहोस्, ३) आफ्नो फोटोहरू र रंग योजनाको साथ रफ प्रतिलिपि बनाउने आफ्नो सीपहरू निर्माण गर्नुहोस्। आफ्नो चित्रकला यसरी सुरु गर्नुहोस्: १) आफ्नो राम्रो प्रतिलिपि कागजमा हल्का आयत कोर्नुहोस्, २) आफ्नो कलाकृतिको कागजमा रफ स्केच बनाउनुहोस्, २क) लाइट टेबलमा विवरणको लागि वाटरकलर पेपर धेरै बाक्लो छ, ३) टेप वा तरल पदार्थले मास्क गर्न आवश्यक पर्ने प्रकाश क्षेत्रहरू छन् कि छैनन् भनेर निर्णय गर्नुहोस्, ४) पहिले आफ्नो पृष्ठभूमिमा पेन्टको पहिलो तह थप्नुहोस्, त्यसपछि तपाईंको अग्रभूमि।</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هغه څه چې ما د خپل نقاشۍ د پیل کولو په اړه زده کړل ... مخکې لدې چې تاسو خپل ښه کاپي پیل کړئ، تاسو اړتیا لرئ: 1) خپل د حوالې عکسونه چاپ کړئ، 2) د خپل رنګ سکیم لپاره 1-4 رنګونه غوره کړئ، 3) د خپلو عکسونو او رنګ سکیم سره د کاپي جوړولو مهارتونه رامینځته کړئ. خپل نقاشي د دې له لارې پیل کړئ: 1) ستاسو په ښه کاپي کاغذ کې د سپک مستطیل رسم کول، 2) ستاسو د هنري کار په کاغذ کې د یو کچ سکیچ جوړول، 2a) د اوبو رنګ کاغذ د رڼا میز کې د توضیحاتو لپاره ډیر موټی دی، 3) پریکړه وکړئ چې ایا داسې رڼا ساحې شتون لري چې د ټیپ یا مایع سره ماسک کولو ته اړتیا لري، 4) لومړی ستاسو شالید ته د رنګ لومړۍ طبقه اضافه کړئ، بیا ستاسو مخکینۍ برخه.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que aprendi sobre começar a pintar... Antes de começar a sua cópia, você precisa: 1) Imprimir suas fotos de referência, 2) Selecionar de 1 a 4 cores para o seu esquema de cores, 3) Desenvolver suas habilidades fazendo um rascunho com suas fotos e esquema de cores. Comece sua pintura: 1) Desenhando um retângulo claro em seu papel de cópia, 2) Fazendo um esboço da sua arte no papel, 2a) O papel de aquarela é muito grosso para detalhes na mesa de luz, 3) Decidir se há áreas claras que precisam ser mascaradas com fita ou fluido, 4) Adicionar a primeira camada de tinta primeiro ao fundo e depois ao primeiro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 ਆਪਣੀ ਪੇਂਟਿੰਗ ਸ਼ੁਰੂ ਕਰਨ ਬਾਰੇ ਕੀ ਸਿੱਖਿਆ ਹੈ... ਆਪਣੀ ਚੰਗੀ ਕਾਪੀ ਸ਼ੁਰੂ ਕਰਨ ਤੋਂ ਪਹਿਲਾਂ, ਤੁਹਾਨੂੰ ਇਹ ਕਰਨ ਦੀ ਲੋੜ ਹੈ: 1) ਆਪਣੀਆਂ ਹਵਾਲਾ ਫੋਟੋਆਂ ਛਾਪੋ, 2) ਆਪਣੀ ਰੰਗ ਸਕੀਮ ਲਈ 1-4 ਰੰਗ ਚੁਣੋ, 3) ਆਪਣੀਆਂ ਫੋਟੋਆਂ ਅਤੇ ਰੰਗ ਸਕੀਮ ਨਾਲ ਇੱਕ ਮੋਟਾ ਕਾਪੀ ਬਣਾਉਣ ਦੇ ਆਪਣੇ ਹੁਨਰ ਨੂੰ ਬਣਾਓ। ਆਪਣੀ ਪੇਂਟਿੰਗ ਇਸ ਤਰ੍ਹਾਂ ਸ਼ੁਰੂ ਕਰੋ: 1) ਆਪਣੇ ਚੰਗੇ ਕਾਪੀ ਪੇਪਰ 'ਤੇ ਇੱਕ ਹਲਕਾ ਆਇਤਕਾਰ ਬਣਾਓ, 2) ਆਪਣੀ ਕਲਾਕਾਰੀ ਦਾ ਆਪਣੇ ਕਾਗਜ਼ 'ਤੇ ਇੱਕ ਮੋਟਾ ਸਕੈਚ ਬਣਾਓ, 2a) ਲਾਈਟ ਟੇਬਲ 'ਤੇ ਵੇਰਵੇ ਲਈ ਵਾਟਰਕਲਰ ਪੇਪਰ ਬਹੁਤ ਮੋਟਾ ਹੈ, 3) ਫੈਸਲਾ ਕਰੋ ਕਿ ਕੀ ਕੋਈ ਹਲਕੇ ਖੇਤਰ ਹਨ ਜਿਨ੍ਹਾਂ ਨੂੰ ਟੇਪ ਜਾਂ ਤਰਲ ਨਾਲ ਮਾਸਕਿੰਗ ਦੀ ਲੋੜ ਹੈ, 4) ਪਹਿਲਾਂ ਆਪਣੇ ਪਿਛੋਕੜ ਵਿੱਚ ਪੇਂਟ ਦੀ ਪਹਿਲੀ ਪਰਤ ਸ਼ਾਮਲ ਕਰੋ, ਫਿਰ ਆਪਣੇ ਫੋਰਗਰਾਉਂਡ ਵਿੱਚ।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Что я узнал о начале работы над картиной… Прежде чем приступить к созданию качественной копии, необходимо: 1) Распечатать фотографии-образцы. 2) Выбрать от 1 до 4 цветов для цветовой схемы. 3) Отточить навыки создания черновой копии, используя фотографии и цветовую схему. Начните работу над картиной следующим образом: 1) Нарисуйте светлый прямоугольник на хорошей бумаге для копирования. 2) Сделайте набросок вашей работы на бумаге. 2a) Бумага для акварели слишком плотная для проработки деталей на световом столе. 3) Решите, нужно ли замаскировать светлые участки скотчем или жидкостью. 4) Сначала нанесите первый слой краски на фон, а затем на передний план.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Шта сам научио о почетку сликања… Пре него што почнете са добром копијом, потребно је да: 1) Одштампате своје референтне фотографије, 2) Изаберете 1-4 боје за своју шему боја, 3) Усавршите своје вештине прављења грубе копије помоћу својих фотографија и шеме боја. Почните сликање тако што ћете: 1) Нацртати светли правоугаоник на добром папиру за копирање, 2) Направити грубу скицу вашег уметничког дела на папиру, 2а) Папир за акварел је превише дебео за детаље на светлосном столу, 3) Одлучити да ли постоје светла подручја која треба маскирати траком или течношћу, 4) Прво додати први слој боје на позадину, а затим на предњи план.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 aan ka bartay bilaabista rinjiyeynta… Kahor intaadan bilaabin nuqulkaaga wanaagsan, waxaad u baahan tahay inaad: 1) daabac sawiradaada tixraaca, 2) Dooro 1-4 midab nidaamka midabkaaga, 3) Dhis xirfadahaaga adoo samaynaya koobi qallafsan sawiradaada iyo midabkaaga. Ku bilow rinjiyeynta adiga oo: 1) Ku sawirida leydi khafiif ah warqadda koobiga ee wanaagsan, 2) Samaynta sawir qallafsan warqadaada farshaxanimadaada, 2a) Warqadda midabka biyaha aad ayey u dhumuc weyn tahay si faahfaahsan miiska iftiinka dushiisa, 3) Go'aanso haddii ay jiraan meelo iftiin ah oo u baahan in lagu daboolo cajalad ama dareere, 4) Ku dar lakabka koowaad ee rinjiga asalkaaga marka hore, ka dibna dhulkaaga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 que he aprendido sobre empezar mi pintura... Antes de empezar tu copia, necesitas: 1) Imprimir tus fotos de referencia, 2) Seleccionar de 1 a 4 colores para tu esquema de color, 3) Desarrollar tus habilidades haciendo un borrador con tus fotos y esquema de color. Comienza tu pintura: 1) Dibujar un rectángulo claro en tu papel de copia, 2) Hacer un boceto de tu obra de arte en tu papel, 2a) El papel de acuarela es demasiado grueso para los detalles en la mesa de luz, 3) Determinar si hay áreas claras que necesiten enmascararse con cinta adhesiva o líquido, 4) Aplicar la primera capa de pintura al fondo primero, luego al primer plano.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Naon anu kuring diajar ngeunaan ngamimitian lukisan kuring… Sateuacan anjeun ngamimitian salinan anu saé anjeun, anjeun kedah: 1) Nyitak poto rujukan anjeun, 2) Pilih 1-4 warna pikeun skéma warna anjeun, 3) Ngawangun kaahlian anjeun pikeun nyieun salinan kasar sareng poto sareng skéma warna anjeun. Mimitian lukisan anjeun ku: 1) Ngagambar sagi opat lampu dina kertas salinan alus Anjeun, 2) Nyieun sketsa kasar dina kertas karya seni Anjeun, 2a) kertas watercolor kandel teuing pikeun detil dina tabel lampu, 3) Mutuskeun lamun aya wewengkon lampu nu kudu masking jeung tape atawa cairan, 4) Tambihkeun lapisan kahiji cet ka tukang Anjeun kahiji, teras foreground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Nilichojifunza kuhusu kuanzisha uchoraji wangu... Kabla ya kuanza nakala yako nzuri, unahitaji: 1) Kuchapisha picha zako za marejeleo, 2) Chagua rangi 1-4 kwa mpangilio wako wa rangi, 3) Kujenga ujuzi wako wa kutengeneza nakala mbaya kwa picha na mpangilio wako wa rangi. Anza uchoraji wako kwa: 1) Kuchora mstatili mwepesi kwenye karatasi yako nzuri ya kunakili, 2) Kutengeneza mchoro mbaya kwenye karatasi yako ya mchoro wako, 2a) Karatasi ya rangi ya maji ni nene sana kwa maelezo kwenye jedwali la mwanga, 3) Amua ikiwa kuna maeneo mepesi ambayo yanahitaji barakoa kwa mkanda au maji, 4) Ongeza safu ya kwanza ya rangi kwenye mandharinyuma kwanza, kisha yako kwa mandharinyuma.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Vad jag har lärt mig om att börja måla… Innan du börjar med din bra kopia behöver du: 1) Skriva ut dina referensfoton, 2) Välja 1–4 färger för ditt färgschema, 3) Bygga upp dina färdigheter i att göra en grov kopia med dina foton och färgschemat. Börja din målning genom att: 1) Rita en ljus rektangel på ditt bra kopieringspapper, 2) Göra en grov skiss av ditt konstverk på pappret, 2a) Akvarellpappret är för tjockt för detaljer på ljusbordet, 3) Bestäm om det finns ljusa områden som behöver maskeras med tejp eller färg, 4) Lägga till det första lagret färg först på din bakgrund, sedan din förgrund.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natutunan ko tungkol sa pagsisimula ng aking pagpipinta... Bago mo simulan ang iyong magandang kopya, kailangan mong: 1) I-print ang iyong mga reference na larawan, 2) Pumili ng 1-4 na kulay para sa iyong scheme ng kulay, 3) Buuin ang iyong mga kasanayan sa paggawa ng magaspang na kopya gamit ang iyong mga larawan at scheme ng kulay. Simulan ang iyong pagpipinta sa pamamagitan ng: 1) Pagguhit ng isang light rectangle sa iyong magandang kopyang papel, 2) Paggawa ng isang magaspang na sketch sa iyong papel ng iyong likhang sining, 2a) Ang watercolor na papel ay masyadong makapal para sa detalye sa light table, 3) Magpasya kung may mga light area na kailangang masking gamit ang tape o fluid, 4) Idagdag muna ang unang layer ng pintura sa iyong background, pagkatapos ay ang iyong foreground.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எனது ஓவியத்தைத் தொடங்குவது பற்றி நான் கற்றுக்கொண்டது... உங்கள் நல்ல நகலை நீங்கள் தொடங்குவதற்கு முன், நீங்கள் செய்ய வேண்டியது: 1) உங்கள் குறிப்பு புகைப்படங்களை அச்சிடுங்கள், 2) உங்கள் வண்ணத் திட்டத்திற்கு 1-4 வண்ணங்களைத் தேர்ந்தெடுக்கவும், 3) உங்கள் புகைப்படங்கள் மற்றும் வண்ணத் திட்டத்துடன் தோராயமான நகலை உருவாக்கும் திறன்களை வளர்த்துக் கொள்ளுங்கள். உங்கள் ஓவியத்தைத் தொடங்குங்கள்: 1) உங்கள் நல்ல நகல் தாளில் ஒரு ஒளி செவ்வகத்தை வரைதல், 2) உங்கள் கலைப்படைப்பின் தோராயமான ஓவியத்தை உங்கள் காகிதத்தில் வரைதல், 2a) லைட் டேபிளில் விவரங்களுக்கு நீர் வண்ணத் தடிமனாக உள்ளது, 3) டேப் அல்லது திரவத்துடன் மறைக்க வேண்டிய ஒளி பகுதிகள் உள்ளதா என்பதைத் தீர்மானிக்கவும், 4) முதலில் உங்கள் பின்னணியில் வண்ணப்பூச்சின் முதல் அடுக்கைச் சேர்க்கவும், பின்னர் உங்கள் முன்புறம்.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สิ่งที่ฉันได้เรียนรู้เกี่ยวกับการเริ่มต้นวาดภาพ... ก่อนที่คุณจะเริ่มวาดภาพที่ดี คุณต้อง: 1) พิมพ์ภาพถ่ายอ้างอิงของคุณ 2) เลือกสี 1-4 สีสำหรับแบบแผนสีของคุณ 3) พัฒนาทักษะการทำแบบร่างภาพคร่าวๆ ด้วยภาพถ่ายและแบบแผนสีของคุณ เริ่มต้นการวาดภาพของคุณโดย: 1) วาดสี่เหลี่ยมผืนผ้าสีอ่อนๆ บนกระดาษถ่ายเอกสารคุณภาพดีของคุณ 2) ร่างภาพร่างคร่าวๆ ของงานศิลปะของคุณบนกระดาษ 2a) กระดาษสีน้ำหนาเกินไปสำหรับรายละเอียดบนโต๊ะไฟ 3) พิจารณาว่ามีบริเวณที่มีแสงน้อยที่ต้องปิดบังด้วยเทปหรือน้ำยาหรือไม่ 4) ลงสีชั้นแรกบนพื้นหลังก่อน จากนั้นจึงลงที่พื้นหน้า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Resmime başlarken öğrendiklerim... İyi bir kopyaya başlamadan önce şunları yapmalısınız: 1) Referans fotoğraflarınızı yazdırın, 2) Renk şemanız için 1-4 renk seçin, 3) Fotoğraflarınız ve renk şemanızla kaba bir kopya oluşturma becerilerinizi geliştirin. Resminize şu şekilde başlayın: 1) İyi bir kopya kağıdına açık renkli bir dikdörtgen çizin, 2) Kağıdınıza sanat eserinizin kaba bir eskizini çizin, 2a) Suluboya kağıdı, ışık masasında detay için çok kalındır, 3) Bant veya sıvı ile maskelenmesi gereken açık renkli alanlar olup olmadığına karar verin, 4) İlk boya katmanını önce arka planınıza, ardından ön planınıza 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Чого я навчився, починаючи малювати… Перш ніж почати створювати гарну копію, вам потрібно: 1) Роздрукувати ваші фотографії-референси, 2) Вибрати 1-4 кольори для вашої колірної гами, 3) Розвинути свої навички створення чорнової копії з вашими фотографіями та кольоровою гами. Почніть малювати з наступного: 1) Намалювати світлий прямокутник на хорошому папері для копіювання, 2) Зробити чорновий ескіз вашої роботи на папері, 2a) Акварельний папір занадто товстий для деталей на світловому столі, 3) Визначити, чи є світлі ділянки, які потрібно замаскувати скотчем або рідиною, 4) Спочатку нанести перший шар фарби на фон, а потім на передній план.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میں نے اپنی پینٹنگ شروع کرنے کے بارے میں کیا سیکھا ہے… اس سے پہلے کہ آپ اپنی اچھی کاپی شروع کریں، آپ کو یہ کرنے کی ضرورت ہے: 1) اپنی حوالہ جاتی تصاویر پرنٹ کریں، 2) اپنی رنگ سکیم کے لیے 1-4 رنگوں کا انتخاب کریں، 3) اپنی تصاویر اور رنگ سکیم کے ساتھ رف کاپی بنانے میں مہارت پیدا کریں۔ اپنی پینٹنگ اس طرح شروع کریں: 1) اپنے اچھے کاپی پیپر پر ہلکا مستطیل کھینچ کر، 2) اپنے آرٹ ورک کے اپنے کاغذ پر ایک کھردرا خاکہ بنانا، 2a) واٹر کلر پیپر لائٹ ٹیبل پر تفصیل کے لیے بہت موٹا ہے، 3) فیصلہ کریں کہ کیا ایسے ہلکے حصے ہیں جن کو ٹیپ یا فلوئڈ سے ماسک کرنے کی ضرورت ہے، 4) اپنی پینٹ کی پہلی گول پرت کو شامل کرنے کے لیے، پھر پہلی گول پرت شامل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điều tôi học được về việc bắt đầu vẽ tranh… Trước khi bắt đầu bản sao tốt của mình, bạn cần: 1) In ảnh tham khảo, 2) Chọn 1-4 màu cho bảng màu của mình, 3) Rèn luyện kỹ năng tạo bản sao thô bằng ảnh và bảng màu. Bắt đầu vẽ tranh bằng cách: 1) Vẽ một hình chữ nhật nhạt trên giấy vẽ tốt, 2) Phác thảo sơ bộ tác phẩm nghệ thuật của bạn trên giấy, 2a) Giấy màu nước quá dày so với chi tiết trên bàn pha màu, 3) Xác định xem có vùng sáng nào cần che bằng băng dính hoặc dung dịch không, 4) Phủ lớp sơn đầu tiên lên nền trước, sau đó là tiền cảnh.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d153e2094d_0_4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d153e2094d_0_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3a468cd66b7_0_8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3a468cd66b7_0_8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 i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በአንድ ጊዜ ንፅፅር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التباين المتزامن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同时对比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Simultaan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کنتراست همزمان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Contraste simultané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 સાથે કોન્ટ્રાસ્ટ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साथ विपरीतता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Contrasto simultaneo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同時対比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동시 대조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Kontrastkirina hevdem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ഒരേസമയം ദൃശ്യതീവ്രത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एकैसाथ कन्ट्रास्ट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ورته وخت کې برعکس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ਸਮੇਂ ਕੰਟ੍ਰਾਸਟ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Одновременный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Симултани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isku 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contraste simultáneo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Tofauti ya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Sabay-sabay na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நேரத்தில் மாறுபாடு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ความคมชัดพร้อมกัน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Eşzamanlı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Одночасне контрастування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بیک وقت کنٹراسٹ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101b28a20a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101b28a20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Both dogs are coloured exactly the same. The background colour affects what you see in front. Especially with complementary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Të dy qentë kanë ngjyrë tamam të njëjtë. Ngjyra e sfondit ndikon në atë që shihni përpara. Sidomos me ngjyrat plotësuese.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ሁለቱም ውሾች ተመሳሳይ ቀለም አላቸው. የበስተጀርባው ቀለም ከፊት ለፊት በሚያዩት ነገር ላይ ተጽዕኖ ያሳድራል. በተለይም ከተጨማሪ ቀለሞች 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كلا الكلبين لهما نفس اللون تمامًا. لون الخلفية يؤثر على ما تراه أمامك، خاصةً مع الألوان التكميلية.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Երկու շներն էլ բացարձակապես նույն գույնի են։ Ետնապատկերի գույնը ազդում է առջևում տեսածի վրա։ Հատկապես լրացուցիչ գույների դեպքում։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Tots dos gossos tenen exactament el mateix color. El color de fons afecta el que veus al davant. Especialment amb colors complementaris.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两只狗的颜色完全一样。背景颜色会影响你眼前的视觉效果，尤其是互补色。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Beide honden hebben exact dezelfde kleur. De achtergrondkleur beïnvloedt wat je voor je ziet. Vooral bij complementaire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دو سگ دقیقاً رنگ یکسانی دارند. رنگ پس‌زمینه روی آنچه در روبرو می‌بینید تأثیر می‌گذارد. مخصوصاً با رنگ‌های مکمل.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deux chiens ont exactement la même couleur. La couleur de fond influence ce que l'on voit de face, surtout avec les couleurs complémentaires.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Beide Hunde haben die gleiche Farbe. Die Hintergrundfarbe beeinflusst, was man vor sich sieht. Besonders bei Komplementärfarben.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બંને કૂતરાઓનો રંગ બિલકુલ સરખો છે. પૃષ્ઠભૂમિનો રંગ તમે સામે શું જુઓ છો તેના પર અસર કરે છે. ખાસ કરીને પૂરક રંગો સાથે.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दोनों कुत्तों का रंग बिल्कुल एक जैसा है। पृष्ठभूमि का रंग आपके सामने जो दिखता है उस पर असर डालता है। खासकर पूरक रंगों के साथ।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Entrambi i cani hanno lo stesso colore. Il colore dello sfondo influenza ciò che si vede di fronte, soprattutto con i colori complementari.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どちらの犬も全く同じ色です。背景の色は、目の前の見え方に影響を与えます。特に補色の場合は顕著です。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개는 색깔이 똑같습니다. 배경색은 앞에 보이는 것에 영향을 줍니다. 특히 보색을 사용할 때 더욱 그렇습니다.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her du kûçikan jî tam yek e. Rengê paşxaneyê bandorê li ser tiştê ku hûn li pêş dibînin dike. Bi taybetî jî bi rengên temamker.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Kedua-dua anjing berwarna sama. Warna latar belakang mempengaruhi apa yang anda lihat di hadapan. Terutama dengan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രണ്ട് നായ്ക്കൾക്കും ഒരേ നിറമാണ്. പശ്ചാത്തല നിറം നിങ്ങൾ മുന്നിൽ കാണുന്നതിനെ ബാധിക്കുന്നു. പ്രത്യേകിച്ച് പൂരക നിറങ്ങൾ ഉപയോഗിക്കുമ്പോൾ.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दुबै कुकुरहरूको रङ ठ्याक्कै उस्तै छ। पृष्ठभूमिको रङले तपाईंले अगाडि देख्नुहुने कुरालाई असर गर्छ। विशेष गरी पूरक रङहरूको साथ।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دواړه سپي په بشپړ ډول یو شان رنګ شوي دي. د شاليد رنګ هغه څه اغیزه کوي چې تاسو یې په مخ کې ګورئ. په ځانګړي توګه د تکمیلي رنګونو سره.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 dois cães têm a mesma cor. A cor de fundo afeta o que você vê à frente. Principalmente com cores complementares.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ਦੋਵੇਂ ਕੁੱਤੇ ਬਿਲਕੁਲ ਇੱਕੋ ਜਿਹੇ ਰੰਗ ਦੇ ਹਨ। ਪਿਛੋਕੜ ਦਾ ਰੰਗ ਤੁਹਾਡੇ ਸਾਹਮਣੇ ਕੀ ਦਿਖਾਈ ਦਿੰਦਾ ਹੈ, ਇਸ ਨੂੰ ਪ੍ਰਭਾਵਿਤ ਕਰਦਾ ਹੈ। ਖਾਸ ਕਰਕੇ ਪੂਰਕ ਰੰਗਾਂ ਦੇ ਨਾਲ।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 собаки окрашены совершенно одинаково. Цвет фона влияет на то, что вы видите перед собой. Особенно в случае дополнительных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Оба пса су потпуно исте боје. Боја позадине утиче на оно што видите испред. Посебно код комплементарних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Labada eeyba waa isku midab. Midabka asalka ahi wuxuu saameeyaa waxa aad ku aragto xagga hore. Gaar ahaan midabyo dhammaystiran.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Ambos perros tienen el mismo color. El color de fondo influye en lo que se ve de frente, especialmente con colores complementarios.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Duanana anjing warnana persis sarua. Warna latar mangaruhan naon anu anjeun tingali di payun. Utamana kalayan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Mbwa zote mbili zina rangi sawa. Rangi ya mandharinyuma huathiri kile unachokiona mbele. Hasa na rangi za ziada.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Båda hundarna har exakt samma färg. Bakgrundsfärgen påverkar vad man ser framför sig. Speciellt med komplementfärger.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Parehong eksaktong pareho ang kulay ng aso. Ang kulay ng background ay nakakaapekto sa nakikita mo sa harap. Lalo na sa mga pantulong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இரண்டு நாய்களும் ஒரே நிறத்தில் உள்ளன. பின்னணி நிறம் நீங்கள் முன்னால் பார்ப்பதைப் பாதிக்கிறது. குறிப்பாக நிரப்பு வண்ணங்களுடன்.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สุนัขทั้งสองตัวมีสีเหมือนกันทุกประการ สีพื้นหลังมีผลต่อสิ่งที่คุณเห็นตรงหน้า โดยเฉพาะกับสีที่ตรงข้ามกัน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iki köpeğin de rengi aynı. Arka plan rengi, önünüzde ne gördüğünüzü etkiliyor. Özellikle tamamlayıcı renkler söz konusu olduğunda.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Обидва собаки мають абсолютно однакове забарвлення. Колір фону впливає на те, що ви бачите попереду. Особливо це стосується додаткових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دونوں کتے بالکل ایک جیسے رنگ کے ہیں۔ پس منظر کا رنگ اس چیز کو متاثر کرتا ہے جو آپ سامنے دیکھتے ہیں۔ خاص طور پر تکمیلی رنگوں کے ساتھ۔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 hai con chó đều có màu sắc giống hệt nhau. Màu nền ảnh hưởng đến những gì bạn nhìn thấy ở phía trước. Đặc biệt là với những màu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194249f59cf_0_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194249f59c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Both dogs are coloured exactly the same. The background colour affects what you see in front. Especially with complementary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Të dy qentë kanë ngjyrë tamam të njëjtë. Ngjyra e sfondit ndikon në atë që shihni përpara. Sidomos me ngjyrat plotësuese.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ሁለቱም ውሾች ተመሳሳይ ቀለም አላቸው. የበስተጀርባው ቀለም ከፊት ለፊት በሚያዩት ነገር ላይ ተጽዕኖ ያሳድራል. በተለይም ከተጨማሪ ቀለሞች 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كلا الكلبين لهما نفس اللون تمامًا. لون الخلفية يؤثر على ما تراه أمامك، خاصةً مع الألوان التكميلية.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Երկու շներն էլ բացարձակապես նույն գույնի են։ Ետնապատկերի գույնը ազդում է առջևում տեսածի վրա։ Հատկապես լրացուցիչ գույների դեպքում։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Tots dos gossos tenen exactament el mateix color. El color de fons afecta el que veus al davant. Especialment amb colors complementaris.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两只狗的颜色完全一样。背景颜色会影响你眼前的视觉效果，尤其是互补色。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Beide honden hebben exact dezelfde kleur. De achtergrondkleur beïnvloedt wat je voor je ziet. Vooral bij complementaire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 دو سگ دقیقاً رنگ یکسانی دارند. رنگ پس‌زمینه روی آنچه در روبرو می‌بینید تأثیر می‌گذارد. مخصوصاً با رنگ‌های مکمل.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deux chiens ont exactement la même couleur. La couleur de fond influence ce que l'on voit de face, surtout avec les couleurs complémentaires.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Beide Hunde haben die gleiche Farbe. Die Hintergrundfarbe beeinflusst, was man vor sich sieht. Besonders bei Komplementärfarben.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બંને કૂતરાઓનો રંગ બિલકુલ સરખો છે. પૃષ્ઠભૂમિનો રંગ તમે સામે શું જુઓ છો તેના પર અસર કરે છે. ખાસ કરીને પૂરક રંગો સાથે.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दोनों कुत्तों का रंग बिल्कुल एक जैसा है। पृष्ठभूमि का रंग आपके सामने जो दिखता है उस पर असर डालता है। खासकर पूरक रंगों के साथ।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Entrambi i cani hanno lo stesso colore. Il colore dello sfondo influenza ciò che si vede di fronte, soprattutto con i colori complementari.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どちらの犬も全く同じ色です。背景の色は、目の前の見え方に影響を与えます。特に補色の場合は顕著です。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개는 색깔이 똑같습니다. 배경색은 앞에 보이는 것에 영향을 줍니다. 특히 보색을 사용할 때 더욱 그렇습니다.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her du kûçikan jî tam yek e. Rengê paşxaneyê bandorê li ser tiştê ku hûn li pêş dibînin dike. Bi taybetî jî bi rengên temamker.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Kedua-dua anjing berwarna sama. Warna latar belakang mempengaruhi apa yang anda lihat di hadapan. Terutama dengan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രണ്ട് നായ്ക്കൾക്കും ഒരേ നിറമാണ്. പശ്ചാത്തല നിറം നിങ്ങൾ മുന്നിൽ കാണുന്നതിനെ ബാധിക്കുന്നു. പ്രത്യേകിച്ച് പൂരക നിറങ്ങൾ ഉപയോഗിക്കുമ്പോൾ.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दुबै कुकुरहरूको रङ ठ्याक्कै उस्तै छ। पृष्ठभूमिको रङले तपाईंले अगाडि देख्नुहुने कुरालाई असर गर्छ। विशेष गरी पूरक रङहरूको साथ।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دواړه سپي په بشپړ ډول یو شان رنګ شوي دي. د شاليد رنګ هغه څه اغیزه کوي چې تاسو یې په مخ کې ګورئ. په ځانګړي توګه د تکمیلي رنګونو سره.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 dois cães têm a mesma cor. A cor de fundo afeta o que você vê à frente. Principalmente com cores complementares.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ਦੋਵੇਂ ਕੁੱਤੇ ਬਿਲਕੁਲ ਇੱਕੋ ਜਿਹੇ ਰੰਗ ਦੇ ਹਨ। ਪਿਛੋਕੜ ਦਾ ਰੰਗ ਤੁਹਾਡੇ ਸਾਹਮਣੇ ਕੀ ਦਿਖਾਈ ਦਿੰਦਾ ਹੈ, ਇਸ ਨੂੰ ਪ੍ਰਭਾਵਿਤ ਕਰਦਾ ਹੈ। ਖਾਸ ਕਰਕੇ ਪੂਰਕ ਰੰਗਾਂ ਦੇ ਨਾਲ।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Обе собаки окрашены совершенно одинаково. Цвет фона влияет на то, что вы видите перед собой. Особенно в случае дополнительных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Оба пса су потпуно исте боје. Боја позадине утиче на оно што видите испред. Посебно код комплементарних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Labada eeyba waa isku midab. Midabka asalka ahi wuxuu saameeyaa waxa aad ku aragto xagga hore. Gaar ahaan midabyo dhammaystiran.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Ambos perros tienen el mismo color. El color de fondo influye en lo que se ve de frente, especialmente con colores complementarios.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Duanana anjing warnana persis sarua. Warna latar mangaruhan naon anu anjeun tingali di payun. Utamana kalayan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Mbwa zote mbili zina rangi sawa. Rangi ya mandharinyuma huathiri kile unachokiona mbele. Hasa na rangi za ziada.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Båda hundarna har exakt samma färg. Bakgrundsfärgen påverkar vad man ser framför sig. Speciellt med komplementfärger.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Parehong eksaktong pareho ang kulay ng aso. Ang kulay ng background ay nakakaapekto sa nakikita mo sa harap. Lalo na sa mga pantulong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இரண்டு நாய்களும் ஒரே நிறத்தில் உள்ளன. பின்னணி நிறம் நீங்கள் முன்னால் பார்ப்பதைப் பாதிக்கிறது. குறிப்பாக நிரப்பு வண்ணங்களுடன்.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สุนัขทั้งสองตัวมีสีเหมือนกันทุกประการ สีพื้นหลังมีผลต่อสิ่งที่คุณเห็นตรงหน้า โดยเฉพาะกับสีที่ตรงข้ามกัน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iki köpeğin de rengi aynı. Arka plan rengi, önünüzde ne gördüğünüzü etkiliyor. Özellikle tamamlayıcı renkler söz konusu olduğunda.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Обидва собаки мають абсолютно однакове забарвлення. Колір фону впливає на те, що ви бачите попереду. Особливо це стосується додаткових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دونوں کتے بالکل ایک جیسے رنگ کے ہیں۔ پس منظر کا رنگ اس چیز کو متاثر کرتا ہے جو آپ سامنے دیکھتے ہیں۔ خاص طور پر تکمیلی رنگوں کے ساتھ۔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 hai con chó đều có màu sắc giống hệt nhau. Màu nền ảnh hưởng đến những gì bạn nhìn thấy ở phía trước. Đặc biệt là với những màu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a468cd66b7_0_8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a468cd66b7_0_8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Dark colours appear darker against a light background, and light colours appear lighter against a dark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e errëta duken më të errëta në një sfond të çelët, dhe ngjyrat e çelëta duken më të çelëta në një sfond të errët.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ጥቁር ቀለም በብርሃን ዳራ ላይ ጠቆር ያለ ይመስላል ፣ እና የብርሃን ቀለሞች በጨለማው ዳራ ላይ ቀለለ ይታያሉ።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تظهر الألوان الداكنة أغمق على خلفية فاتحة، وتظهر الألوان الفاتحة أفتح على خلفية 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Մուգ գույները բաց ֆոնի վրա ավելի մուգ են թվում, իսկ բաց գույները՝ ավելի բաց՝ մուգ ֆոնի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foscos apareixen més foscos sobre un fons clar, i els colors clars apareixen més clars sobre un fons fosc.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深色在浅色背景下显得更深，浅色在深色背景下显得更浅。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Donkere kleuren lijken donkerder op een lichte achtergrond, en lichte kleuren lijken lichter op een donkere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تیره در مقابل زمینه روشن، تیره‌تر و رنگ‌های روشن در مقابل زمینه تیره، روشن‌تر به نظر می‌رسند.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foncées paraissent plus foncées sur un fond clair, et les couleurs claires paraissent plus claires sur un fond foncé.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Dunkle Farben wirken vor hellem Hintergrund dunkler, helle Farben vor dunklem Hintergrund heller.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હળવા પૃષ્ઠભૂમિ સામે ઘાટા રંગો ઘાટા દેખાય છે, અને ઘાટા પૃષ્ઠભૂમિ સામે હળવા રંગો હળવા દેખાય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गहरे रंग, हल्की पृष्ठभूमि पर अधिक गहरे दिखाई देते हैं, तथा हल्के रंग, गहरी पृष्ठभूमि पर अधिक हल्के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scuri appaiono più scuri su uno sfondo chiaro, mentre i colori chiari appaiono più chiari su uno sfondo scuro.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暗い色は明るい背景に対してより暗く見え、明るい色は暗い背景に対してより明るく見えます。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어두운 색상은 밝은 배경에 비해 더 어둡게 보이고, 밝은 색상은 어두운 배경에 비해 더 밝게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tarî li ser paşxaneyek ronî tarîtir xuya dikin, û rengên ronî li ser paşxaneyek tarî ronîtir xuya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gelap kelihatan lebih gelap pada latar belakang terang dan warna terang kelihatan lebih terang pada latar belakang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ഇളം പശ്ചാത്തലത്തിൽ ഇരുണ്ട നിറങ്ങൾ ഇരുണ്ടതായി കാണപ്പെടുന്നു, ഇരുണ്ട പശ്ചാത്തലത്തിൽ ഇളം നിറങ്ങൾ ഇളം നിറങ്ങളായി കാണപ്പെടുന്നു.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हल्का पृष्ठभूमिमा गाढा रङहरू गाढा देखिन्छन्, र हल्का रङहरू अँध्यारो पृष्ठभूमिमा हल्का देखिन्छन्।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تیاره رنګونه د رڼا شالید په وړاندې تیاره ښکاري، او روښانه رنګونه د تیاره شالید په وړاندې سپک ښکاري.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escuras parecem mais escuras em um fundo claro, e cores claras parecem mais claras em um fundo escuro.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ਹਲਕੇ ਪਿਛੋਕੜ ਦੇ ਵਿਰੁੱਧ ਗੂੜ੍ਹੇ ਰੰਗ ਗੂੜ੍ਹੇ ਦਿਖਾਈ ਦਿੰਦੇ ਹਨ, ਅਤੇ ਹਲਕੇ ਰੰਗ ਗੂੜ੍ਹੇ ਪਿਛੋਕੜ ਦੇ ਵਿਰੁੱਧ ਹਲਕੇ ਦਿਖਾਈ ਦਿੰਦੇ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Темные цвета кажутся темнее на светлом фоне, а светлые цвета кажутся светлее на темном фоне.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Тамне боје изгледају тамније на светлој позадини, а светле боје изгледају светлије на тамној позадини.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mugdiga ah waxay u muuqdaan kuwo madow oo ka soo horjeeda asalka iftiinka, iyo midabada iftiinka waxay u muuqdaan kuwo khafiif ah oo ka soo horjeeda asalka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oscuros se ven más oscuros sobre un fondo claro, y los colores claros se ven más claros sobre un fondo oscuro.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Kelir poek kaciri leuwih poek ngalawan latar tukang nu caang, jeung warna nu caang kaciri leuwih herang ngalawan latar nu poek.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nyeusi huonekana nyeusi zaidi dhidi ya mandharinyuma, na rangi nyepesi huonekana nyepesi dhidi ya mandharinyuma meusi.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Mörka färger ser mörkare ut mot en ljus bakgrund, och ljusa färger ser ljusare ut mot en mörk bakgrund.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madilim na kulay ay lumalabas na mas madidilim laban sa isang maliwanag na background, at ang mga matingkad na kulay ay lumilitaw na mas maliwanag laban sa isang madilim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வெளிர் நிறங்கள் வெளிர் பின்னணியில் கருமையாகவும், வெளிர் நிறங்கள் அடர் பின்னணியில் இலகுவாகவும் தோன்றும்.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สีเข้มจะดูเข้มกว่าเมื่อเทียบกับพื้นหลังสีอ่อน และสีอ่อนจะดูอ่อนกว่าเมื่อเทียบกับพื้นหลังสีเข้ม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Koyu renkler açık bir arka plan üzerinde daha koyu, açık renkler ise koyu bir arka plan üzerinde daha açık görünür.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Темні кольори виглядають темнішими на світлому фоні, а світлі кольори — світлішими на темному фоні.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گہرے رنگ ہلکے پس منظر میں گہرے دکھائی دیتے ہیں، اور ہلکے رنگ گہرے پس منظر میں ہلکے دکھائی دیتے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tối sẽ trông tối hơn trên nền sáng, và màu sáng sẽ trông sáng hơn trên nền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a468cd66b7_0_8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3a468cd66b7_0_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a468cd66b7_0_9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a468cd66b7_0_9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smaller the difference, the smaller the effect of 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më i vogël të jetë ndryshimi, aq më i vogël është efekti i kontrastit të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ትንሽ ልዩነት, በአንድ ጊዜ የንፅፅር ተፅእኖ አነስተኛ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كلما كان الفرق أصغر، كلما كان تأثير التباين المتزامن أصغر.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Որքան փոքր է տարբերությունը, այնքան փոքր է միաժամանակյա հակադրության ազդեցությունը։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 més petita sigui la diferència, més petit serà l'efecte del 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差异越小，同时对比的效果就越小。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Hoe kleiner het verschil, hoe kleiner het effect van het gelijktijdige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هرچه این اختلاف کمتر باشد، اثر کنتراست همزمان کمتر خواهد بود.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Plus la différence est faible, plus l'effet du contraste simultané est faible.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kleiner der Unterschied, desto geringer der Effekt des simultanen Kontrasts.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તફાવત જેટલો નાનો હશે, એક સાથે કોન્ટ્રાસ્ટની અસર એટલી જ ઓછી 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अंतर जितना छोटा होगा, समकालिक कंट्रास्ट का प्रभाव भी उतना ही छोटा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Quanto più piccola è la differenza, tanto minore è l'effetto del contrasto simultaneo.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差が小さいほど、同時対比の効果は小さくなります。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차이가 작을수록 동시 대비 효과도 작아집니다.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Çiqas cudahî biçûktir be, bandora berevajîkirina hevdem jî kêmtir dibe.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Lebih kecil perbezaan, lebih kecil kesan 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വ്യത്യാസം കുറയുന്തോറും, ഒരേസമയം ദൃശ്യതീവ്രത കാണിക്കുന്നതിന്റെ ഫലവും കുറയും.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भिन्नता जति सानो हुन्छ, एकसाथ कन्ट्रास्टको प्रभाव त्यति नै कम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څومره چې توپیر کوچنی وي، د هممهاله تضاد اغیز هماغومره کوچنی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Quanto menor a diferença, menor o efeito do 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ਜਿੰਨਾ ਛੋਟਾ ਫ਼ਰਕ ਹੋਵੇਗਾ, ਇੱਕੋ ਸਮੇਂ ਦੇ ਵਿਪਰੀਤਤਾ ਦਾ ਪ੍ਰਭਾਵ ਓਨਾ ਹੀ ਘੱਟ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Чем меньше разница, тем меньше эффект одновременного контраста.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Што је мања разлика, то је мањи ефекат истовременог контраста.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Farqiga u yar, waa yaraanta saamaynta isbarbardhigga isku mar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Cuanto menor sea la diferencia, menor será el efecto del contraste simultáneo.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Beuki leutik bédana, beuki leutik pangaruh 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Tofauti ndogo, athari ndogo ya utofautishaji 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mindre skillnaden är, desto mindre blir effekten av samtidig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mas maliit ang pagkakaiba, mas maliit ang epekto ng sabay-sabay na kaibahan.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வித்தியாசம் சிறியதாக இருந்தால், ஒரே நேரத்தில் ஏற்படும் மாறுபாட்டின் விளைவும் சிறியதாக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ยิ่งความแตกต่างน้อย ผลของความคมชัดพร้อมกันก็จะยิ่งน้อย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Fark ne kadar küçükse, eş zamanlı kontrastın etkisi de o kadar küçük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Чим менша різниця, тим менший ефект одночасного контрасту.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فرق جتنا چھوٹا ہوگا، بیک وقت کنٹراسٹ کا اثر اتنا ہی کم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khác biệt càng nhỏ thì hiệu ứng tương phản đồng thời càng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3a468cd66b7_0_9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3a468cd66b7_0_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a468cd66b7_0_9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3a468cd66b7_0_9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 also changes the lightness and darkness of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Kontrasti i njëkohshëm ndryshon gjithashtu ndriçimin dhe errësirën e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በአንድ ጊዜ ያለው ንፅፅር እንዲሁ የቀለሞችን ብርሃን እና ጨለማ ይለውጣል።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يؤدي التباين المتزامن أيضًا إلى تغيير سطوع الألوان وظلامها.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հակադրությունը նաև փոխում է գույների լուսավորությունն ու մթությունը։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 simultani també canvia la claredat i la foscor dels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同时对比也会改变颜色的明暗程度。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Simultaan contrast verandert ook de lichtheid en donkerheid van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کنتراست همزمان همچنین روشنایی و تاریکی رنگ‌ها را تغییر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contraste simultané modifie également la clarté et l'obscurité des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 Simultankontrast verändert auch die Helligkeit und Dunkelheit der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એકસાથે કોન્ટ્રાસ્ટ રંગોની હળવાશ અને ઘેરાપણું પણ બદલી નાખે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साथ कंट्रास्ट से रंगों का हल्कापन और गहरापन भी बदल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contrasto simultaneo modifica anche la luminosità e l'oscurità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同時コントラストにより色の明るさや暗さも変化します。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동시 대비는 색상의 밝기와 어두움도 변경합니다.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Berevajiya hevdemî ronahî û tarîtiya rengan jî diguherîne.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 juga mengubah kecerahan dan kegelapan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ഒരേസമയത്തെ ദൃശ്യതീവ്രത നിറങ്ങളുടെ തെളിച്ചവും ഇരുട്ടും മാറ്റുന്നു.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एकैसाथ हुने कन्ट्रास्टले रङहरूको हल्कापन र अँध्यारोपनलाई पनि परिवर्तन गर्छ।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ورته وخت کې برعکس د رنګونو روښانتیا او تیاره هم بدلوي.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contraste simultâneo também altera a luminosidade e a escuridão das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ਸਮੇਂ ਹੋਣ ਵਾਲਾ ਕੰਟ੍ਰਾਸਟ ਰੰਗਾਂ ਦੀ ਰੌਸ਼ਨੀ ਅਤੇ ਹਨੇਰੇ ਨੂੰ ਵੀ ਬਦਲਦਾ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Синхронный контраст также изменяет светлоту и темноту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Истовремени контраст такође мења светлост и тамнину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isla mar ahaantaana wuxuu kaloo beddelaa iftiinka iyo mugdiga midabada.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contraste simultáneo también modifica la claridad y la oscuridad de los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 ogé ngarobah terang sareng gelap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Utofautishaji wa wakati mmoja pia hubadilisha wepesi na giza la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 förändrar också färgernas ljushet och mörkhet.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Binabago din ng sabay-sabay na contrast ang liwanag at dilim 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நேரத்தில் மாறுபாடு வண்ணங்களின் ஒளி மற்றும் இருளையும் மாற்றுகிறது.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คอนทราสต์พร้อมกันยังเปลี่ยนแปลงความสว่างและความมืดของสีอีกด้วย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Eş zamanlı kontrast aynı zamanda renklerin açıklığını ve koyuluğunu da değiştirir.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Одночасний контраст також змінює світлину та темряву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بیک وقت کنٹراسٹ رنگوں کی روشنی اور تاریکی کو بھی تبدیل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 cũng làm thay đổi độ sáng và tối của màu sắc.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00feee53b5_0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00feee53b5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a468cd66b7_0_10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3a468cd66b7_0_10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3a468cd66b7_0_10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3a468cd66b7_0_10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Colours that are complementaries appear to have higher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që janë plotësuese duket se kanë kontrast më të lartë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ተጓዳኝ የሆኑ ቀለሞች ከፍተኛ ንፅፅር ያላቸው ይመስላሉ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يبدو أن الألوان التكميلية تتمتع بتباين أعلى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Լրացնող գույները, կարծես, ավելի բարձր կոնտրաստ ունեն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complementaris semblen tenir un contrast més alt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互补色看起来对比度更高。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 die complementair zijn, lijken een groter contrast te hebben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رنگ‌هایی که مکمل هم هستند، کنتراست بالاتری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complémentaires semblent avoir un contraste plus élevé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Komplementärfarben weisen einen höheren Kontrast auf.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પૂરક રંગોમાં વધુ કોન્ટ્રાસ્ટ હોય તેવું લાગે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पूरक रंगों में उच्च कंट्रास्ट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complementari sembrano avere un contrasto più elevato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補色はコントラストが高く見える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보색인 색상은 대비가 더 높은 것으로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ku hevûdu temam dikin kontrastek bilindtir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yang menjadi pelengkap kelihatan mempunyai kontras yang lebih tinggi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പൂരകങ്ങളായ നിറങ്ങൾക്ക് ഉയർന്ന ദൃശ്യതീവ്രത ഉള്ളതായി തോന്നുന്നു.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पूरक रङहरूमा उच्च कन्ट्रास्ट देखिन्छ।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هغه رنګونه چې بشپړونکي دي داسې ښکاري چې لوړ تضاد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complementares parecem ter maior contraste.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ਉਹ ਰੰਗ ਜੋ ਪੂਰਕ ਹਨ, ਉਹਨਾਂ ਵਿੱਚ ਵਧੇਰੇ ਵਿਪਰੀਤਤਾ ਦਿਖਾਈ ਦਿੰਦੀ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Дополнительные цвета кажутся более контрастными.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Боје које су комплементарне изгледа имају већи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kaabayaasha ah waxay u muuqdaan inay leeyihiin kala duwanaansho sare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complementarios parecen tener un mayor contraste.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anu pelengkap sigana gaduh kontras anu langkung luhur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ambazo ni nyongeza zinaonekana kuwa na utofautishaji wa hali ya juu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Komplementfärger verkar ha högre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kulay na complementary ay mukhang may mas mataas na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நிரப்பு நிறங்களாக இருக்கும் வண்ணங்கள் அதிக மாறுபாட்டைக் கொண்டிருப்பதாகத் தெரிகிறது.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สีที่เป็นคู่ตรงข้ามกันจะดูมีความคมชัดสูงกว่า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Tamamlayıcı renkler daha yüksek kontrasta sahip gibi görünüyor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Кольори, що доповнюють один одного, мають вищу контрастність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وہ رنگ جو تکمیلی ہوتے ہیں ان کا تضاد زیادہ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bổ sung có vẻ có độ tương phản cao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a468cd66b7_0_11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3a468cd66b7_0_1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3a468cd66b7_0_11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3a468cd66b7_0_1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Intense colours appear to have higher contrast against dull grey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intensive duket se kanë kontrast më të lartë kundrejt ngjyrave gri të zbehta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ጠንከር ያሉ ቀለሞች ከአሰልቺ ግራጫ ቀለሞች ጋር ከፍተኛ ንፅፅር ያላቸው ይመስላሉ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يبدو أن الألوان القوية تتمتع بتباين أعلى مع الألوان الرمادية الباهتة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Ինտենսիվ գույները, կարծես, ավելի բարձր հակադրություն ունեն մռայլ մոխրագույն գույների համեմատ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intensos semblen tenir un contrast més alt respecte als colors grisos apagats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鲜艳的颜色与暗淡的灰色相比，对比度更高。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Intense kleuren lijken een groter contrast te hebben met doffe grijze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نظر می‌رسد رنگ‌های تند، کنتراست بالاتری در مقایسه با رنگ‌های خاکستری کدر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intenses semblent présenter un contraste plus élevé sur les gris ternes.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Intensive Farben scheinen einen höheren Kontrast zu matten Grautönen zu bilden.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ઘાટા રંગોમાં ઝાંખા ભૂખરા રંગોની સામે વધુ કોન્ટ્રાસ્ટ હોય તેવું લાગે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गहरे रंगों में फीके ग्रे रंगों की तुलना में उच्च कंट्रास्ट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intensi sembrano avere un contrasto maggiore rispetto ai colori grigi opachi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濃い色は鈍い灰色に対してコントラストが高く見える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강렬한 색상은 둔한 회색 색상에 비해 대비가 더 높은 것으로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tûj li gorî rengên gewr ên mat kontrasteke bilindtir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pekat nampaknya mempunyai kontras yang lebih tinggi terhadap warna kelabu kusam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മങ്ങിയ ചാരനിറത്തിലുള്ള നിറങ്ങളുമായി താരതമ്യപ്പെടുത്തുമ്പോൾ തീവ്രമായ നിറങ്ങൾക്ക് ഉയർന്ന ദൃശ്യതീവ്രത ഉള്ളതായി തോന്നുന്നു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गाढा रङहरूमा मधुरो खैरो रङहरूको तुलनामा उच्च कन्ट्रास्ट देखिन्छ।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داسې ښکاري چې شدید رنګونه د تیاره خړ رنګونو په پرتله لوړ برعکس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intensas parecem ter maior contraste com cores cinza opacas.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ਗੂੜ੍ਹੇ ਰੰਗਾਂ ਵਿੱਚ ਗੂੜ੍ਹੇ ਸਲੇਟੀ ਰੰਗਾਂ ਦੇ ਮੁਕਾਬਲੇ ਜ਼ਿਆਦਾ ਵਿਪਰੀਤਤਾ ਜਾਪਦੀ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Интенсивные цвета кажутся более контрастными по сравнению с тусклыми серыми цветами.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Интензивне боје изгледају да имају већи контраст у односу на тупо сиве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adag waxay u muuqdaan inay ka duwan yihiin midabada cawl ee caajiska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intensos parecen tener un mayor contraste con los colores grises apagados.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sengit sigana gaduh kontras anu langkung luhur ngalawan warna kulawu kusam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kali zinaonekana kuwa na utofautishaji wa hali ya juu dhidi ya rangi za kijivu zilizofifia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Intensiva färger verkar ha högre kontrast mot matta grå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matitinding kulay ay mukhang may mas mataas na contrast laban sa mapurol na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அடர் நிறங்கள் மந்தமான சாம்பல் நிறங்களுடன் ஒப்பிடும்போது அதிக வேறுபாட்டைக் கொண்டுள்ளன.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สีที่เข้มข้นจะดูมีความคมชัดมากกว่าสีเทาเข้ม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Yoğun renkler, donuk gri renklere göre daha yüksek kontrasta sahip gibi görünüyor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Насичені кольори мають вищу контрастність порівняно з тьмяно-сірими кольорами.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شدید رنگوں میں مدھم سرمئی رنگوں کے مقابلے میں زیادہ تضاد نظر آتا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đậm dường như có độ tương phản cao hơn so với màu xám xỉn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a468cd66b7_0_12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16" name="Google Shape;916;g3a468cd66b7_0_1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3a468cd66b7_0_12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51" name="Google Shape;951;g3a468cd66b7_0_1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can even combine brightness, complements, and intensity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Madje mund të kombinoni shkëlqimin, plotësimet dhe intensitetin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እንዲያውም ብሩህነትን፣ ማሟያዎችን እና ጥንካሬን በአንድ ላይ ማጣመር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يمكنك أيضًا الجمع بين السطوع والمكملات والشدة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Դուք կարող եք նույնիսկ համատեղել պայծառությունը, լրացումները և ինտենսիվությունը։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Fins i tot podeu combinar brillantor, complements i intensitat.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你甚至可以将亮度、互补色和强度结合起来。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kunt zelfs helderheid, complementen en intensiteit combineren.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شما حتی می‌توانید روشنایی، مکمل‌ها و شدت را با هم ترکیب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Vous pouvez même combiner luminosité, compléments et intensité.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 kann sogar Helligkeit, Komplementärfarben und Intensität miteinander kombinieren.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 તેજ, ​​પૂરકતા અને તીવ્રતાને પણ એકસાથે જોડી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 चमक, पूरकता और तीव्रता को एक साथ जोड़ भी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anche possibile combinare luminosità, complementarietà e intensità.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明るさ、補色、強度を組み合わせることもできます。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밝기, 보색, 강도를 함께 결합할 수도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Tewra hûn dikarin geşî, temamker û şiddetê jî bi hev re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Anda juga boleh menggabungkan kecerahan, pelengkap dan keamatan bersama-sama.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നിങ്ങൾക്ക് തെളിച്ചം, പൂരകങ്ങൾ, തീവ്രത എന്നിവ ഒരുമിച്ച് ചേർക്കാനും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 चमक, पूरकता र तीव्रतालाई पनि एकसाथ संयोजन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تاسو حتی کولی شئ روښانتیا، تکمیلات او شدت سره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pode até combinar brilho, cores complementares e intensidade.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ਤੁਸੀਂ ਚਮਕ, ਪੂਰਕਾਂ ਅਤੇ ਤੀਬਰਤਾ ਨੂੰ ਵੀ ਇਕੱਠੇ ਜੋੜ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 даже можете комбинировать яркость, дополнения и интенсивность.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Можете чак комбиновати осветљеност, допуне и интензитет заједно.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Waxaad xitaa isku dari kartaa dhalaalka, dhamaystirka, iyo xoojinta wadajirka.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Incluso puedes combinar brillo, complementos e intensidad.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Anjeun malah tiasa ngagabungkeun kacaangan, pelengkap, sareng inténsitas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Unaweza hata kuchanganya mwangaza, nyongeza, na nguvu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 kan till och med kombinera ljusstyrka, komplement och intensitet tillsammans.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Maaari mo ring pagsamahin ang brightness, complements, at intensity nang magkasama.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பிரகாசம், நிரப்புகள் மற்றும் தீவிரத்தை ஒன்றாக இணைக்கலாம்.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คุณสามารถรวมความสว่าง ส่วนประกอบ และความเข้มข้นเข้าด้วยกันได้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Hatta parlaklığı, tamamlayıcılığı ve yoğunluğu bir arada kullanabilirsiniz.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 навіть можете поєднувати яскравість, доповнення та інтенсивність.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یہاں تک کہ آپ چمک، تکمیل، اور شدت کو ایک ساتھ جوڑ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thậm chí có thể kết hợp độ sáng, sự bổ sung và cường độ với nhau.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3a468cd66b7_0_13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8" name="Google Shape;1018;g3a468cd66b7_0_1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3a468cd66b7_0_13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42" name="Google Shape;1042;g3a468cd66b7_0_1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 makes colours shift towards the complement of the background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Kontrasti i njëkohshëm bën që ngjyrat të zhvendosen drejt plotësimit të ngjyrës së sfondit.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በተመሳሳይ ጊዜ ንፅፅር ቀለሞች ወደ የበስተጀርባ ቀለም ማሟያ እንዲቀይሩ ያደርጋል።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يؤدي التباين المتزامن إلى تحول الألوان نحو تكملة لون الخلفية.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հակադրությունը ստիպում է գույները տեղաշարժվել դեպի ֆոնային գույնի լրացումը։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 simultani fa que els colors es desplacin cap al complement del color de fons.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同时对比使颜色向背景色的互补色偏移。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Simultaan contrast zorgt ervoor dat de kleuren verschuiven in de richting van de complementaire kleur van de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کنتراست همزمان باعث می‌شود رنگ‌ها به سمت مکمل رنگ پس‌زمینه تغییر جهت 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contraste simultané fait évoluer les couleurs vers la couleur complémentaire de la couleur de fond.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Simultankontrast bewirkt, dass sich Farben zur Komplementärfarbe des Hintergrunds hin verschieben.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 સાથે કોન્ટ્રાસ્ટ રંગોને પૃષ્ઠભૂમિ રંગના પૂરક તરફ ખસેડે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साथ कंट्रास्ट के कारण रंग पृष्ठभूमि रंग के पूरक की ओर स्थानांतरित हो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contrasto simultaneo fa sì che i colori virino verso il complemento del colore di sfondo.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同時コントラストにより、色は背景色の補色に向かって変化します。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동시 대비는 색상이 배경색의 보색 방향으로 이동하게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Berevajiya hevdem dibe sedema ku reng ber bi temamkerê rengê paşxaneyê ve biçin.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 menjadikan warna beralih ke arah pelengkap warna latar belakang.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ഒരേസമയത്തെ കോൺട്രാസ്റ്റ് നിറങ്ങളെ പശ്ചാത്തല നിറത്തിന്റെ പൂരകത്തിലേക്ക് മാറ്റുന്നു.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एकैसाथ हुने कन्ट्रास्टले रङहरूलाई पृष्ठभूमि रङको पूरकतिर सर्छ।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ورته وخت کې برعکس رنګونه د شاليد رنګ بشپړونکي ته اړوي.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contraste simultâneo faz com que as cores se desloquem em direção à cor complementar da cor de fundo.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ਸਮੇਂ ਹੋਣ ਵਾਲਾ ਕੰਟ੍ਰਾਸਟ ਰੰਗਾਂ ਨੂੰ ਬੈਕਗ੍ਰਾਊਂਡ ਰੰਗ ਦੇ ਪੂਰਕ ਵੱਲ ਬਦਲਦਾ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Синхронный контраст заставляет цвета смещаться в сторону дополнения к фоновому цвету.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Истовремени контраст помера боје ка допуни боје позадине.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isla mar ahaantaana wuxuu ka dhigayaa midabada u beddelaan dhammaystirka midabka asalka.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contraste simultáneo hace que los colores se desplacen hacia el color complementario del fondo.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 ngajadikeun warna pindah ka pelengkap warna latar.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Utofautishaji sawia hufanya rangi kuhama kuelekea kisamilisho cha rangi ya usuli.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 gör att färgerna förskjuts mot komplementet till bakgrundsfärgen.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sabay-sabay na contrast ay nagpapalipat-lipat ng mga kulay patungo sa pandagdag ng kulay ng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நேரத்தில் மாறுபாடு வண்ணங்களை பின்னணி நிறத்தின் நிரப்பியை நோக்கி மாற்றுகிறது.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ความแตกต่างพร้อมกันทำให้สีเปลี่ยนไปในทิศทางที่เสริมกับสีพื้นหลัง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Eş zamanlı kontrast, renklerin arka plan renginin tamamlayıcısına doğru kaymasına neden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Одночасний контраст призводить до зміщення кольорів у бік доповнення до кольору фону.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بیک وقت کنٹراسٹ رنگوں کو پس منظر کے رنگ کی تکمیل کی طرف مائل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 làm cho màu sắc chuyển sang màu bổ sung cho màu nền.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g3a468cd66b7_0_13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96" name="Google Shape;1096;g3a468cd66b7_0_1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Simultaneous contrast seems to get stronger as the colours get smaller.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Ngjyrat e errëta duken më të errëta në një sfond të çelët, dhe ngjyrat e çelëta duken më të çelëta në një sfond të errët.</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ጥቁር ቀለም በብርሃን ዳራ ላይ ጠቆር ያለ ይመስላል ፣ እና የብርሃን ቀለሞች በጨለማው ዳራ ላይ ቀለለ ይታያሉ።</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تظهر الألوان الداكنة أغمق على خلفية فاتحة، وتظهر الألوان الفاتحة أفتح على خلفية 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Մուգ գույները բաց ֆոնի վրա ավելի մուգ են թվում, իսկ բաց գույները՝ ավելի բաց՝ մուգ ֆոնի վրա։</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Els colors foscos apareixen més foscos sobre un fons clar, i els colors clars apareixen més clars sobre un fons fosc.</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深色在浅色背景下显得更深，浅色在深色背景下显得更浅。</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Donkere kleuren lijken donkerder op een lichte achtergrond, en lichte kleuren lijken lichter op een donkere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رنگ‌های تیره در مقابل زمینه روشن، تیره‌تر و رنگ‌های روشن در مقابل زمینه تیره، روشن‌تر به نظر می‌رسند.</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Les couleurs foncées paraissent plus foncées sur un fond clair, et les couleurs claires paraissent plus claires sur un fond foncé.</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Dunkle Farben wirken vor hellem Hintergrund dunkler, helle Farben vor dunklem Hintergrund heller.</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હળવા પૃષ્ઠભૂમિ સામે ઘાટા રંગો ઘાટા દેખાય છે, અને ઘાટા પૃષ્ઠભૂમિ સામે હળવા રંગો હળવા દેખાય છે.</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गहरे रंग, हल्की पृष्ठभूमि पर अधिक गहरे दिखाई देते हैं, तथा हल्के रंग, गहरी पृष्ठभूमि पर अधिक हल्के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I colori scuri appaiono più scuri su uno sfondo chiaro, mentre i colori chiari appaiono più chiari su uno sfondo scuro.</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暗い色は明るい背景に対してより暗く見え、明るい色は暗い背景に対してより明るく見えます。</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어두운 색상은 밝은 배경에 비해 더 어둡게 보이고, 밝은 색상은 어두운 배경에 비해 더 밝게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Rengên tarî li ser paşxaneyek ronî tarîtir xuya dikin, û rengên ronî li ser paşxaneyek tarî ronîtir xuya dikin.</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Warna gelap kelihatan lebih gelap pada latar belakang terang dan warna terang kelihatan lebih terang pada latar belakang gelap.</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ഇളം പശ്ചാത്തലത്തിൽ ഇരുണ്ട നിറങ്ങൾ ഇരുണ്ടതായി കാണപ്പെടുന്നു, ഇരുണ്ട പശ്ചാത്തലത്തിൽ ഇളം നിറങ്ങൾ ഇളം നിറങ്ങളായി കാണപ്പെടുന്നു.</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हल्का पृष्ठभूमिमा गाढा रङहरू गाढा देखिन्छन्, र हल्का रङहरू अँध्यारो पृष्ठभूमिमा हल्का देखिन्छन्।</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تیاره رنګونه د رڼا شالید په وړاندې تیاره ښکاري، او روښانه رنګونه د تیاره شالید په وړاندې سپک ښکاري.</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Cores escuras parecem mais escuras em um fundo claro, e cores claras parecem mais claras em um fundo escuro.</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ਹਲਕੇ ਪਿਛੋਕੜ ਦੇ ਵਿਰੁੱਧ ਗੂੜ੍ਹੇ ਰੰਗ ਗੂੜ੍ਹੇ ਦਿਖਾਈ ਦਿੰਦੇ ਹਨ, ਅਤੇ ਹਲਕੇ ਰੰਗ ਗੂੜ੍ਹੇ ਪਿਛੋਕੜ ਦੇ ਵਿਰੁੱਧ ਹਲਕੇ ਦਿਖਾਈ ਦਿੰਦੇ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Темные цвета кажутся темнее на светлом фоне, а светлые цвета кажутся светлее на темном фоне.</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Тамне боје изгледају тамније на светлој позадини, а светле боје изгледају светлије на тамној позадини.</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Midabada mugdiga ah waxay u muuqdaan kuwo madow oo ka soo horjeeda asalka iftiinka, iyo midabada iftiinka waxay u muuqdaan kuwo khafiif ah oo ka soo horjeeda asalka madow.</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Los colores oscuros se ven más oscuros sobre un fondo claro, y los colores claros se ven más claros sobre un fondo oscuro.</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Kelir poek kaciri leuwih poek ngalawan latar tukang nu caang, jeung warna nu caang kaciri leuwih herang ngalawan latar nu poek.</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Rangi nyeusi huonekana nyeusi zaidi dhidi ya mandharinyuma, na rangi nyepesi huonekana nyepesi dhidi ya mandharinyuma meusi.</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Mörka färger ser mörkare ut mot en ljus bakgrund, och ljusa färger ser ljusare ut mot en mörk bakgrund.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Ang mga madilim na kulay ay lumalabas na mas madidilim laban sa isang maliwanag na background, at ang mga matingkad na kulay ay lumilitaw na mas matingkad laban sa isang madilim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வெளிர் நிறங்கள் வெளிர் பின்னணியில் கருமையாகவும், வெளிர் நிறங்கள் அடர் பின்னணியில் இலகுவாகவும் தோன்றும்.</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สีเข้มจะดูเข้มกว่าเมื่อเทียบกับพื้นหลังสีอ่อน และสีอ่อนจะดูอ่อนกว่าเมื่อเทียบกับพื้นหลังสีเข้ม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Koyu renkler açık bir arka plan üzerinde daha koyu, açık renkler ise koyu bir arka plan üzerinde daha açık görünür.</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Темні кольори виглядають темнішими на світлому фоні, а світлі кольори — світлішими на темному фоні.</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گہرے رنگ ہلکے پس منظر میں گہرے دکھائی دیتے ہیں، اور ہلکے رنگ گہرے پس منظر میں ہلکے دکھائی دیتے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Màu tối sẽ trông tối hơn trên nền sáng, và màu sáng sẽ trông sáng hơn trên nền tối.</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g3a468cd66b7_0_14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40" name="Google Shape;1140;g3a468cd66b7_0_1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 seems to get stronger as the colours get smaller.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Kontrasti i njëkohshëm duket se bëhet më i fortë ndërsa ngjyrat zvogëlohen.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ቀለሞቹ እየቀነሱ ሲሄዱ በተመሳሳይ ጊዜ ንፅፅር እየጠነከረ የመጣ ይመስላል።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يبدو أن التباين المتزامن يصبح أقوى كلما أصبحت الألوان أصغر.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հակադրությունն ավելի ուժեղ է թվում, երբ գույները փոքրանում 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 simultani sembla que es fa més fort a mesura que els colors es fan més petits.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随着颜色变小，同时对比度似乎会增强。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lijkt erop dat het simultaan contrast sterker wordt naarmate de kleuren kleiner worden.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نظر می‌رسد کنتراست همزمان با کوچک‌تر شدن رنگ‌ها قوی‌تر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contraste simultané semble s'intensifier à mesure que les couleurs diminuent.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 gleichzeitige Kontrast scheint umso stärker zu werden, je kleiner die Farben werden.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નાના થતાં એક સાથે કોન્ટ્રાસ્ટ વધુ મજબૂત બનતો જાય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जैसे-जैसे रंग छोटे होते जाते हैं, समकालिक कंट्रास्ट अधिक मजबूत होता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contrasto simultaneo sembra aumentare man mano che i colori diventano più piccoli.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色が小さくなるにつれて同時コントラストが強くなるようです。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색상이 작아질수록 동시 대비가 강해지는 것처럼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ku reng biçûktir dibin, berevajîbûna hevdem xurttir xuya 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 nampaknya semakin kuat apabila warna semakin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നിറങ്ങൾ ചെറുതാകുമ്പോൾ ഒരേസമയം ദൃശ്യതീവ്രത കൂടുതൽ ശക്തമാകുന്നതായി തോന്നുന്നു.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रङहरू साना हुँदै जाँदा एकैसाथ कन्ट्रास्ट बलियो हुँदै गएको देखिन्छ।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داسې ښکاري چې په ورته وخت کې برعکس قوي کیږي ځکه چې رنګونه کوچني کیږي.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contraste simultâneo parece ficar mais forte à medida que as cores diminuem de tamanho.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ਛੋਟੇ ਹੋਣ ਦੇ ਨਾਲ-ਨਾਲ ਕੰਟ੍ਰਾਸਟ ਹੋਰ ਵੀ ਮਜ਼ਬੂਤ ​​ਹੁੰਦਾ ਜਾਪਦਾ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Кажется, что одновременный контраст усиливается по мере уменьшения количества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Чини се да симултани контраст постаје јачи како боје постају мање.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isla mar ahaantaana wuxuu u muuqdaa inuu sii xoogaysanayo marka midabadu sii yaraanayaan.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contraste simultáneo parece intensificarse a medida que los colores se hacen más pequeños.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 sigana langkung kuat nalika warnana langkung alit.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Utofautishaji wa wakati mmoja unaonekana kuwa na nguvu kadiri rangi zinavyopungua.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 verkar bli starkare ju mindre färgerna blir.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sabay-sabay na contrast ay tila lumalakas habang lumiliit ang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நிறங்கள் சிறியதாகும்போது ஒரே நேரத்தில் ஏற்படும் மாறுபாடு வலுவடைவது போல் தெரிகிறது.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ความคมชัดพร้อมกันดูเหมือนจะแข็งแกร่งขึ้นเมื่อสีมีขนาดเล็กลง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 küçüldükçe eş zamanlı kontrastın daha da güçlendiği görülüyor.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Одночасний контраст, здається, посилюється, коли кольори стають менш помітними.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چھوٹے ہونے کے ساتھ ساتھ کنٹراسٹ مضبوط ہوتا جا رہا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 có vẻ mạnh hơn khi màu sắc trở nên nhỏ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100feee53b5_0_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100feee53b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3a468cd66b7_0_15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43" name="Google Shape;1243;g3a468cd66b7_0_15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shortened next to English, Summer 2025 generated on 11/16/2025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Simultaneous contrast means you need to test your colour against your background. If you paint your background first, this is simplified.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If you paint your background first, you can reduce the impact of simultaneous contrast.</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Kontrasti i njëkohshëm do të thotë që duhet ta testosh ngjyrën tënde kundrejt sfondit. Nëse e lyen më parë sfondin, kjo thjeshtohet.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በአንድ ጊዜ ንፅፅር ማለት ቀለምዎን ከጀርባዎ ጋር መሞከር ያስፈልግዎታል ማለት ነው. ዳራህን መጀመሪያ ከቀባህ፣ ይህ ቀላል ነው።</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التباين المتزامن يعني ضرورة اختبار اللون على الخلفية. إذا رسمت الخلفية أولاً، فسيكون الأمر أسهل.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Միաժամանակյա հակադրությունը նշանակում է, որ դուք պետք է փորձարկեք ձեր գույնը ֆոնի վրա։ Եթե նախ ներկեք ձեր ֆոնը, ամեն ինչ պարզեցված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El contrast simultani vol dir que has de provar el color amb el fons. Si primer pintes el fons, això es simplifica.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同时对比法意味着你需要测试颜色与背景的对比度。如果你先画好背景，这个过程就会简化。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Simultaan contrast betekent dat je je kleur moet testen ten opzichte van je achtergrond. Als je eerst je achtergrond schildert, is dit eenvoudiger.</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کنتراست همزمان به این معنی است که شما باید رنگ خود را در برابر پس‌زمینه آزمایش کنید. اگر ابتدا پس‌زمینه خود را رنگ کنید، این کار ساده‌تر می‌شود.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Le contraste simultané implique de tester la couleur sur le fond. Peindre le fond en premier simplifie cette étape.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Simultankontrast bedeutet, dass Sie Ihre Farbe vor dem Hintergrund testen müssen. Wenn Sie den Hintergrund zuerst malen, vereinfacht sich dieser Vorgang.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એક સાથે કોન્ટ્રાસ્ટનો અર્થ એ છે કે તમારે તમારા રંગને તમારી પૃષ્ઠભૂમિ સામે ચકાસવાની જરૂર છે. જો તમે પહેલા તમારી પૃષ્ઠભૂમિ રંગ કરો છો, તો આ સરળ બને છે.</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समकालिक कंट्रास्ट का मतलब है कि आपको अपने रंग को अपनी पृष्ठभूमि पर परखना होगा। अगर आप पहले अपनी पृष्ठभूमि पर रंग लगा लें, तो यह आसान हो जाता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Contrasto simultaneo significa che è necessario testare il colore sullo sfondo. Dipingendo prima lo sfondo, il procedimento è più semplice.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同時対比とは、背景に対して色をテストする必要があることを意味します。背景を先に塗っておけば、この作業は簡素化されます。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동시 대비는 배경과 색상을 비교해야 한다는 것을 의미합니다. 배경을 먼저 칠하면 이 과정이 간소화됩니다.</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Kontrastkirina hevdem tê vê wateyê ku hûn hewce ne ku rengê xwe li hember paşxaneya xwe biceribînin. Ger hûn pêşî paşxaneya xwe boyax bikin, ev hêsan dibe.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 serentak bermakna anda perlu menguji warna anda terhadap latar belakang anda. Jika anda melukis latar belakang anda dahulu, ini dipermudahkan.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ഒരേസമയം ദൃശ്യതീവ്രത കാണിക്കുക എന്നതിനർത്ഥം നിങ്ങളുടെ പശ്ചാത്തലത്തിൽ നിറം പരീക്ഷിക്കേണ്ടതുണ്ട് എന്നാണ്. നിങ്ങൾ ആദ്യം പശ്ചാത്തലം വരയ്ക്കുകയാണെങ്കിൽ, ഇത് ലളിതമാക്കും.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एकैसाथ कन्ट्रास्टको अर्थ तपाईंले आफ्नो पृष्ठभूमि विरुद्ध आफ्नो रङ परीक्षण गर्नु पर्छ। यदि तपाईंले पहिले आफ्नो पृष्ठभूमि रंगाउनुभयो भने, यो सरलीकृत हुन्छ।</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په ورته وخت کې برعکس پدې معنی ده چې تاسو اړتیا لرئ خپل رنګ د خپل شالید په وړاندې و ازموئ. که تاسو لومړی خپل شالید رنګ کړئ، نو دا ساده کیږي.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Contraste simultâneo significa que você precisa testar sua cor em relação ao fundo. Se você pintar o fundo primeiro, isso se torna mais simples.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ਇੱਕੋ ਸਮੇਂ ਕੰਟ੍ਰਾਸਟ ਦਾ ਮਤਲਬ ਹੈ ਕਿ ਤੁਹਾਨੂੰ ਆਪਣੇ ਪਿਛੋਕੜ ਦੇ ਵਿਰੁੱਧ ਆਪਣੇ ਰੰਗ ਦੀ ਜਾਂਚ ਕਰਨ ਦੀ ਲੋੜ ਹੈ। ਜੇਕਰ ਤੁਸੀਂ ਪਹਿਲਾਂ ਆਪਣੀ ਪਿਛੋਕੜ ਨੂੰ ਪੇਂਟ ਕਰਦੇ ਹੋ, ਤਾਂ ਇਹ ਸਰਲ ਹੋ ਜਾਂਦਾ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Синхронный контраст подразумевает, что вам необходимо проверить цвет на фоне. Если вы сначала нарисуете фон, это упростит задачу.</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Истовремени контраст значи да треба да тестирате боју у односу на позадину. Ако прво обојите позадину, ово је поједностављено.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Isbarbardhigga isla mar ahaantaana macnaheedu waa inaad u baahan tahay inaad midabkaaga tijaabiso asalkaaga. Haddii aad rinji marka hore asalkaaga, tani waa la fududeeyay.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El contraste simultáneo implica probar el color sobre el fondo. Si pintas primero el fondo, el proceso se simplifica.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 sakaligus hartosna anjeun kedah nguji warna anjeun ngalawan latar tukang anjeun. Upami anjeun ngalukis latar anjeun heula, ieu disederhanakeun.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Utofautishaji sawia unamaanisha kuwa unahitaji kujaribu rangi yako dhidi ya usuli wako. Ikiwa utapaka asili yako kwanza, hii imerahisishwa.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Samtidig kontrast innebär att du måste testa färgen mot bakgrunden. Om du målar bakgrunden först förenklas detta.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Nangangahulugan ang sabay-sabay na contrast na kailangan mong subukan ang iyong kulay sa background mo. Kung ipininta mo muna ang iyong background, ito ay pinasimple.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ஒரே நேரத்தில் மாறுபாடு என்பது உங்கள் பின்னணிக்கு எதிராக உங்கள் நிறத்தை சோதிக்க வேண்டும் என்பதாகும். முதலில் உங்கள் பின்னணியை வரைந்தால், இது எளிமைப்படுத்தப்படும்.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คอนทราสต์พร้อมกันหมายความว่าคุณต้องทดสอบสีกับพื้นหลัง หากคุณทาสีพื้นหลังก่อน ขั้นตอนนี้จะง่ายขึ้น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Eş zamanlı kontrast, renginizi arka planınıza göre test etmeniz gerektiği anlamına gelir. Önce arka planınızı boyarsanız, bu daha kolay olur.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Одночасний контраст означає, що вам потрібно перевірити колір на фоні. Якщо ви спочатку намалюєте фон, це спрощується.</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بیک وقت کنٹراسٹ کا مطلب ہے کہ آپ کو اپنے پس منظر کے خلاف اپنے رنگ کی جانچ کرنے کی ضرورت ہے۔ اگر آپ پہلے اپنا پس منظر پینٹ کرتے ہیں، تو یہ آسان ہے۔</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Độ tương phản đồng thời có nghĩa là bạn cần thử màu trên nền. Nếu bạn sơn nền trước, việc này sẽ đơn giản hơn.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g3a468cd66b7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49" name="Google Shape;1249;g3a468cd66b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g125adf0a51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3" name="Google Shape;1253;g125adf0a51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a large area smoothly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Lyerja e një sipërfaqeje të madhe pa probleme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ሰፊ ቦታን ያለችግር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طلاء مساحة كبيرة بسلاسة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Մեծ տարածքի սահուն ներկում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Pintar una gran superfície amb suavitat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顺利地喷涂大面积区域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Een groot oppervlak glad verven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رنگ‌آمیزی روان یک منطقه بزرگ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Peindre une grande surface en douceur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Eine große Fläche glatt streichen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મોટા વિસ્તારને સરળતાથી રંગ કરવો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बड़े क्षेत्र को सुचारू रूप से चित्रित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Dipingere una vasta area in modo uniforme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広い面積を滑らかに塗装する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넓은 면적을 매끄럽게 칠하기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Boyaxkirina deverek mezin bi rengekî nerm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Mengecat kawasan yang luas dengan lancar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വലിയ പ്രദേശം സുഗമമായി വരയ്ക്കുന്നു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ठूलो क्षेत्रलाई सहज रूपमा रंगाउने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یوې لویې سیمې رنګول په اسانۍ سره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Pintar uma grande área suavemente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ਵੱਡੇ ਖੇਤਰ ਨੂੰ ਸੁਚਾਰੂ ਢੰਗ ਨਾਲ ਪੇਂਟ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Плавная покраска большой площади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Глатко фарбање велике површине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Rinjiyeynta aag ballaaran si habsami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Pintar un área grande de manera uniforme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Ngalukis wewengkon badag mulus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Kuchora eneo kubwa vizuri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ett stort område smidigt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Pagpinta ng isang malaking lugar nang maayos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பெரிய பகுதியை சீராக வரைதல்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การทาสีพื้นที่ขนาดใหญ่ให้เรียบเนียน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Geniş bir alanı düzgün bir şekilde boyamak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Плавне фарбування великої площі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 بڑے علاقے کو آسانی سے پینٹ کرنا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Sơn một khu vực rộng lớn một cách trơn tru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g3a48a57a906_0_2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60" name="Google Shape;1260;g3a48a57a906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g1d153e2094d_0_5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66" name="Google Shape;1266;g1d153e2094d_0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g25b5dc2b7cf_0_11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0" name="Google Shape;1270;g25b5dc2b7cf_0_1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Step 1: Light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Hapi 1: Vizatim i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ደረጃ 1፡ የብርሃን ስር መሳል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الخطوة 1: الرسم التمهيدي الخفيف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Քայլ 1. Թեթև ներքնագծում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 1: Dibuix inferior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步骤 1：浅色底稿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Stap 1: Licht onderteken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مرحله 1: زیرسازی سبک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Étape 1 : Dessin sous-jacent léger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Schritt 1: Leichte Unterzeichnung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પગલું 1: લાઇટ અંડરડ્રોઇંગ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चरण 1: हल्का अंडरड्राइंग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Fase 1: Disegno di base leggero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ステップ1：軽い下描き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1단계: 가벼운 언더드로잉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Gava 1: Binxêzkirina Sivik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Langkah 1: Underdrawing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ഘട്ടം 1: ലൈറ്റ് അണ്ടർഡ്രോയിംഗ്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चरण १: हल्का अन्डरड्रइङ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ګام: د رڼا لاندې انځور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Etapa 1: Desenho leve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ਕਦਮ 1: ਹਲਕਾ ਅੰਡਰਡਰਾਇੰਗ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Шаг 1: Легкий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Корак 1: Лагано подцртавање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Tallaabada 1: Hoos-u-dhigista Iftiinka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Paso 1: Dibujo subyacente ligero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Hambalan 1: Underdrawing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Hatua ya 1: Uchoraji mwepesi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Steg 1: Lätt underteckning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Hakbang 1: Banayad na Underdrawing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படி 1: லேசான அண்டர்டிராயிங்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ขั้นตอนที่ 1: การถอนแสง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Adım 1: Hafif Alt Çizim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Крок 1: Легке підкреслення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مرحلہ 1: ہلکی انڈر ڈرائنگ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Bước 1: Vẽ nhẹ phần dưới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g25b5dc2b7cf_0_11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9" name="Google Shape;1279;g25b5dc2b7cf_0_1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Watercolour Skill-builder: 2) Base Wash and First Layers: Wet your paper before laying down your wash to get a smooth finish. Your paint layers should be quite watery and thin at this stage. Work lighter to darker considering the placement of highlights and shadows as you begin to build up your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Ndërtues Aftësish për Bojëra Akuarel: 2) Larja Bazë dhe Shtresat e Para: Lagni letrën përpara se të vendosni larjen për të arritur një përfundim të lëmuar. Shtresat e bojës duhet të jenë mjaft të holla dhe të holla në këtë fazë. Punoni nga më të çelëtat në më të errëtat, duke marrë parasysh vendosjen e ndriçimeve dhe hijeve ndërsa filloni të ndërtoni shtresat.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ክህሎት ገንቢ፡ 2) የመሠረት ማጠቢያ እና የመጀመሪያ ንብርብሮች፡- ለስላሳ አጨራረስ እጥበትዎን ከማስቀመጥዎ በፊት ወረቀትዎን ያጠቡ። በዚህ ደረጃ የቀለም ሽፋኖችዎ በጣም ውሃ እና ቀጭን መሆን አለባቸው. ንብርብሮችዎን መገንባት ሲጀምሩ የድምቀቶችን እና የጥላዎችን አቀማመጥ ግምት ውስጥ በማስገባት ከቀላል ወደ ጨለማ ይስሩ።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صقل مهارات الألوان المائية: ٢) غسل القاعدة والطبقات الأولى: بلل ورقتك قبل وضع غسلتك للحصول على لمسة نهائية ناعمة. يجب أن تكون طبقات الطلاء رقيقة وخفيفة في هذه المرحلة. ابدأ بالتدرج من الفاتح إلى الداكن مع مراعاة توزيع الإضاءات والظلال عند البدء في بناء الطبقات.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Ջրաներկի հմտությունների զարգացում. 2) Հիմնական լվացում և առաջին շերտեր. Թրջեք թուղթը նախքան լվացքը քսելը, որպեսզի ստանաք հարթ մակերես: Այս փուլում ներկի շերտերը պետք է լինեն բավականին ջրիկ և բարակ: Աշխատեք ավելի բացից մինչև մուգ գույներով՝ հաշվի առնելով լուսավորող նյութերի և ստվերների տեղադրումը, երբ սկսում եք շերտերը համալրել: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Habilitats d'aquarel·la per a desenvolupar: 2) Aigua base i primeres capes: mulleu el paper abans de col·locar l'aiguada per obtenir un acabat suau. Les capes de pintura han de ser força aquoses i primes en aquesta etapa. Treballeu de més clar a més fosc tenint en compte la col·locació de les llums i les ombres a mesura que comenceu a construir les capes.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水彩画技巧提升：2) 底色和第一层：在铺底色之前，先将纸打湿，以确保画出平滑的层次。此时，你的颜料层应该比较稀薄。在开始构建层次时，根据高光和阴影的位置，从浅到深进行绘制。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Waterverfvaardigheden: 2) Basisverf en eerste lagen: Maak je papier nat voordat je de verf aanbrengt voor een gladde afwerking. Je verflagen moeten in dit stadium vrij waterig en dun zijn. Werk van lichter naar donkerder en houd rekening met de plaatsing van hooglichten en schaduwen terwijl je de lagen opbouwt.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تقویت مهارت آبرنگ: ۲) رنگ پایه و لایه‌های اول: قبل از اینکه رنگ پایه را روی کاغذ بریزید، آن را خیس کنید تا سطحی صاف و یکدست داشته باشید. لایه‌های رنگ شما در این مرحله باید کاملاً آبکی و رقیق باشند. با توجه به محل قرارگیری هایلایت‌ها و سایه‌ها، با شروع ساخت لایه‌ها، از روشن‌تر به تیره‌تر کار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Techniques d'aquarelle : 2) Lavis de base et premières couches : Humidifiez votre papier avant d'appliquer votre lavis pour obtenir un fini lisse. Vos couches de peinture doivent être assez liquides et fines à ce stade. Travaillez du plus clair au plus foncé en tenant compte du placement des hautes lumières et des ombres au fur et à mesure de la construction de vos couches.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Aquarell-Fertigkeitsaufbau: 2) Grundierung und erste Schichten: Befeuchten Sie Ihr Papier vor dem Auftragen der Lasur, um ein glattes Finish zu erzielen. Ihre Farbschichten sollten zu diesem Zeitpunkt recht wässrig und dünn sein. Arbeiten Sie sich von hell nach dunkel vor und achten Sie dabei auf die Platzierung von Lichtern und Schatten, während Sie mit dem Aufbau der Schichten beginnen.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સ્કિલ-બિલ્ડર: 2) બેઝ વોશ અને ફર્સ્ટ લેયર્સ: સ્મૂધ ફિનિશ મેળવવા માટે વોશ મૂકતા પહેલા તમારા પેપરને ભીના કરો. આ તબક્કે તમારા પેઇન્ટ લેયર્સ એકદમ પાણીવાળા અને પાતળા હોવા જોઈએ. જેમ જેમ તમે તમારા લેયર્સ બનાવવાનું શરૂ કરો છો તેમ તેમ હાઇલાઇટ્સ અને શેડોઝના સ્થાનને ધ્યાનમાં રાખીને હળવાથી ઘાટા રંગનું કામ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कौशल निर्माण: 2) बेस वॉश और पहली परतें: चिकनी फिनिश पाने के लिए वॉश लगाने से पहले कागज़ को गीला कर लें। इस स्तर पर आपकी पेंट की परतें काफ़ी पानीदार और पतली होनी चाहिए। परतों को बनाते समय हाइलाइट्स और शैडो की स्थिति को ध्यान में रखते हुए हल्के से गहरे रंग में काम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Tecniche di acquerello: 2) Lavaggio di base e primi strati: bagna la carta prima di stendere il lavaggio per ottenere una finitura liscia. Gli strati di pittura dovrebbero essere piuttosto acquosi e sottili in questa fase. Lavora da tonalità più chiare a più scure, considerando la posizione delle luci e delle ombre mentre inizi a stendere gli strati.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水彩画スキルアップ：2) ベースウォッシュと最初の層：滑らかな仕上がりにするために、ウォッシュを塗る前に紙を濡らしてください。この段階では、絵具の層はかなり水っぽく、薄くなっているはずです。ハイライトとシャドウの位置を考慮しながら、明るい色から暗い色へと塗り重ねてい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스킬 강화: 2) 베이스워시와 첫 번째 레이어: 매끄러운 마무리를 위해 워시를 바르기 전에 종이를 적셔주세요. 이 단계에서 물감 층은 충분히 묽고 얇아야 합니다. 레이어를 쌓을 때 하이라이트와 섀도우의 위치를 ​​고려하여 밝은 색부터 어두운 색으로 칠하세요.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Jêhatîbûna Boyaxa Avî: 2) Şuştina Bingehîn û Qatên Yekem: Berî ku hûn boyaxa xwe deynin ser kaxezê, ji bo ku rengekî nerm çêbibe, kaxezê xwe şil bikin. Di vê qonaxê de, divê qatên boyaxa we pir avî û tenik bin. Dema ku hûn dest bi avakirina qatan dikin, ji rengên sivik ber bi tarîtir ve bixebitin, cîhê ronîkirin û siyayan li ber çavan bigirin.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Pembina Kemahiran Cat Air: 2) Cuci Asas dan Lapisan Pertama: Basahkan kertas anda sebelum meletakkan basuhan anda untuk mendapatkan kemasan yang licin. Lapisan cat anda sepatutnya agak berair dan nipis pada peringkat ini. Bekerja dengan lebih cerah kepada lebih gelap mengambil kira peletakan sorotan dan bayang-bayang semasa anda mula membina lapisan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സ്കിൽ-ബിൽഡർ: 2) ബേസ് വാഷും ഫസ്റ്റ് ലെയറുകളും: മിനുസമാർന്ന ഫിനിഷ് ലഭിക്കുന്നതിന് നിങ്ങളുടെ വാഷ് വയ്ക്കുന്നതിന് മുമ്പ് പേപ്പർ നനയ്ക്കുക. ഈ ഘട്ടത്തിൽ നിങ്ങളുടെ പെയിന്റ് ലെയറുകൾ വളരെ വെള്ളവും നേർത്തതുമായിരിക്കണം. നിങ്ങളുടെ ലെയറുകൾ നിർമ്മിക്കാൻ തുടങ്ങുമ്പോൾ ഹൈലൈറ്റുകളുടെയും ഷാഡോകളുടെയും സ്ഥാനം കണക്കിലെടുത്ത് ഭാരം കുറഞ്ഞതിൽ നിന്ന് ഇരുണ്ടതിലേക്ക് പ്രവർത്തിക്കുക.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वाटरकलर सीप-निर्माता: २) आधार धुने र पहिलो तहहरू: चिल्लो फिनिश प्राप्त गर्न आफ्नो धुने ठाउँ राख्नु अघि आफ्नो कागज भिजाउनुहोस्। यस चरणमा तपाईंको पेन्ट तहहरू धेरै पानीदार र पातलो हुनुपर्छ। तपाईंले आफ्नो तहहरू बनाउन सुरु गर्दा हाइलाइटहरू र छायाँहरूको स्थानलाई विचार गर्दै हल्का देखि गाढा सम्म काम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مهارت جوړونکی: ۲) د مینځلو اساس او لومړۍ طبقې: د مینځلو دمخه خپل کاغذ لوند کړئ ترڅو یو نرم پای ترلاسه کړئ. ستاسو د رنګ طبقې باید پدې مرحله کې خورا اوبه لرونکي او نري وي. د لوړوالي او سیوري ځای په پام کې نیولو سره له سپک څخه تر تیاره پورې کار وکړئ کله چې تاسو خپل طبقې جوړول پیل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Habilidades em aquarela: 2) Aguada de base e primeiras camadas: Molhe o papel antes de aplicar a aguada para obter um acabamento liso. As camadas de tinta devem estar bem aguadas e finas nesta fase. Trabalhe do mais claro ao mais escuro, considerando o posicionamento dos realces e sombras à medida que você começa a construir suas camadas.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ਹੁਨਰ-ਨਿਰਮਾਤਾ: 2) ਬੇਸ ਵਾਸ਼ ਅਤੇ ਪਹਿਲੀਆਂ ਪਰਤਾਂ: ਇੱਕ ਨਿਰਵਿਘਨ ਫਿਨਿਸ਼ ਪ੍ਰਾਪਤ ਕਰਨ ਲਈ ਆਪਣੇ ਵਾਸ਼ ਨੂੰ ਰੱਖਣ ਤੋਂ ਪਹਿਲਾਂ ਆਪਣੇ ਕਾਗਜ਼ ਨੂੰ ਗਿੱਲਾ ਕਰੋ। ਇਸ ਪੜਾਅ 'ਤੇ ਤੁਹਾਡੀਆਂ ਪੇਂਟ ਪਰਤਾਂ ਕਾਫ਼ੀ ਪਾਣੀ ਵਾਲੀਆਂ ਅਤੇ ਪਤਲੀਆਂ ਹੋਣੀਆਂ ਚਾਹੀਦੀਆਂ ਹਨ। ਜਿਵੇਂ ਹੀ ਤੁਸੀਂ ਆਪਣੀਆਂ ਪਰਤਾਂ ਬਣਾਉਣਾ ਸ਼ੁਰੂ ਕਰਦੇ ਹੋ, ਹਾਈਲਾਈਟਸ ਅਤੇ ਸ਼ੈਡੋ ਦੀ ਪਲੇਸਮੈਂਟ ਨੂੰ ਧਿਆਨ ਵਿੱਚ ਰੱਖਦੇ ਹੋਏ ਹਲਕੇ ਤੋਂ ਗੂੜ੍ਹੇ ਤੱਕ ਕੰਮ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работы с акварелью: 2) Базовая заливка и первые слои: Смочите бумагу перед нанесением заливки, чтобы добиться гладкой поверхности. На этом этапе слои краски должны быть достаточно водянистыми и тонкими. Работайте от светлых к темным тонам, учитывая расположение бликов и теней по мере наращивания слоев.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Вештине акварела: 2) Основни премаз и први слојеви: Навлажите папир пре наношења премаза како бисте добили глатку завршну обраду. Слојеви боје треба да буду прилично воденасти и танки у овој фази. Радите од светлијих ка тамнијим деловима боје, водећи рачуна о распореду светлих и сенки док почињете да наносите слојеве.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Xirfad-dhisaha Midabka Biyaha: 2) Ku dhaq Saldhigga iyo Lakabyada Koowaad: Qooyi warqaddaada ka hor intaadan dhigin dhaqiddaada si aad u hesho dhammaystir siman. Lakabyada rinjigaagu waa inay noqdaan kuwo biyo leh oo dhuuban marxaladdan. Si fudud u shaqee si aad u madoobaato iyada oo la tixgelinayo meelaynta iftiiminta iyo hadhyada markaad bilowdo inaad dhisto lakabyadaada.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 de acuarela: 2) Lavado base y primeras capas: Humedezca el papel antes de aplicar el lavado para obtener un acabado suave. En esta etapa, las capas de pintura deben ser bastante acuosas y delgadas. Trabaje de más claro a más oscuro, considerando la ubicación de las luces y las sombras a medida que va creando las capas.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Watercolor Skill-builder: 2) Base Wash sareng First Layer: Baseuh kertas anjeun saencan nempatkeun cucian anjeun pikeun hasil anu mulus. Lapisan cet anjeun kedah rada caian sareng ipis dina tahap ieu. Gawéna langkung hampang dugi ka poék merhatikeun panempatan sorotan sareng bayangan nalika anjeun mimiti ngawangun lapisan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Mjenzi wa Ustadi wa Watercolor: 2) Osha Msingi na Tabaka za Kwanza: Lowesha karatasi yako kabla ya kuwekea sufu yako ili kumaliza laini. Tabaka zako za rangi zinapaswa kuwa na maji na nyembamba katika hatua hii. Fanya kazi nyepesi hadi nyeusi ukizingatia uwekaji wa vivutio na vivuli unapoanza kuunda tabaka zako.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Akvarellfärdighetsbyggare: 2) Basfärg och första lagren: Fukta pappret innan du lägger ut färgen för att få en jämn yta. Dina färglager bör vara ganska vattniga och tunna i detta skede. Arbeta från ljusare till mörkare med tanke på placeringen av högdagrar och skuggor när du börjar bygga upp dina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Watercolor Skill-builder: 2) Base Wash at First Layers: Basain ang iyong papel bago ilapag ang iyong labahan upang makakuha ng makinis na pagtatapos. Ang iyong mga layer ng pintura ay dapat na medyo matubig at manipis sa yugtong ito. Magtrabaho nang mas magaan hanggang sa mas madilim na isinasaalang-alang ang paglalagay ng mga highlight at anino habang nagsisimula kang bumuo ng iyong mga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வாட்டர்கலர் திறன்-உருவாக்கி: 2) பேஸ் வாஷ் மற்றும் முதல் அடுக்குகள்: மென்மையான பூச்சு பெற உங்கள் வாஷை கீழே வைப்பதற்கு முன் உங்கள் காகிதத்தை நனைக்கவும். இந்த கட்டத்தில் உங்கள் பெயிண்ட் அடுக்குகள் மிகவும் நீர் நிறைந்ததாகவும் மெல்லியதாகவும் இருக்க வேண்டும். உங்கள் அடுக்குகளை உருவாக்கத் தொடங்கும் போது ஹைலைட்ஸ் மற்றும் நிழல்களின் இடத்தைக் கருத்தில் கொண்டு இலகுவானது முதல் அடர் வரை வேலை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ทักษะสีน้ำ: 2) การลงสีรองพื้นและชั้นแรก: ทำให้กระดาษเปียกก่อนลงสีรองพื้นเพื่อให้ได้พื้นผิวที่เรียบเนียน ชั้นสีของคุณควรจะค่อนข้างเหลวและบางในขั้นตอนนี้ ค่อยๆ ไล่สีจากอ่อนไปเข้มโดยพิจารณาจากตำแหน่งของไฮไลท์และเงาเมื่อคุณเริ่มลงสีรองพื้น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Beceri Geliştirme: 2) Baz Boyama ve İlk Katmanlar: Pürüzsüz bir sonuç elde etmek için boyamadan önce kağıdınızı ıslatın. Boya katmanlarınız bu aşamada oldukça sulu ve ince olmalıdır. Katmanlarınızı oluşturmaya başlarken, vurguların ve gölgelerin yerleşimini göz önünde bulundurarak açıktan koyuya doğru ilerleyin.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акварелі: 2) Базова розмивка та перші шари: Змочіть папір перед нанесенням розмивки, щоб отримати гладке покриття. На цьому етапі ваші шари фарби мають бути досить водянистими та тонкими. Працюйте від світлішого до темнішого, враховуючи розташування відблисків та тіней, коли почнете накладати шари.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سکل بلڈر: 2) بیس واش اور پہلی پرتیں: ہموار تکمیل حاصل کرنے کے لیے اپنے واش کو نیچے رکھنے سے پہلے اپنے کاغذ کو گیلا کریں۔ اس مرحلے پر آپ کی پینٹ کی پرتیں کافی پانی والی اور پتلی ہونی چاہئیں۔ جب آپ اپنی تہوں کو بنانا شروع کرتے ہیں تو ہائی لائٹس اور شیڈو کی جگہ کو مدنظر رکھتے ہوئے ہلکے سے گہرے کام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kỹ năng vẽ màu nước: 2) Lớp nền và lớp đầu tiên: Làm ướt giấy trước khi vẽ lớp nền để có được lớp màu mịn. Các lớp màu của bạn nên khá loãng và mỏng ở giai đoạn này. Hãy tô màu từ nhạt đến đậm, cân nhắc đến vị trí của các điểm sáng và tối khi bạn bắt đầu vẽ các lớp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g25b5dc2b7cf_0_11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96" name="Google Shape;1296;g25b5dc2b7cf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Step 3: More Layers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Hapi 3: Më shumë shtresa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ደረጃ 3: ተጨማሪ ንብርብሮች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الخطوة 3: المزيد من الطبقات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Քայլ 3. Ավելի շատ շերտեր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 3: Més capes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步骤3：更多层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Stap 3: Meer lagen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مرحله ۳: لایه‌های بیشتر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Étape 3 : Plus de couches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Schritt 3: Weitere Schichten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પગલું 3: વધુ સ્તરો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चरण 3: अधिक परतें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Fase 3: Altri strati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ステップ3：レイヤーの追加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3단계: 더 많은 레이어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Gava 3: Zêdetir Qat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Langkah 3: Lebih Banyak Lapisan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ഘട്ടം 3: കൂടുതൽ പാളികൾ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चरण ३: थप तहहरू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دریم ګام: نور پرتونه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Etapa 3: Mais camadas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ਕਦਮ 3: ਹੋਰ ਪਰਤਾਂ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Шаг 3: Больше слоев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Корак 3: Више слојева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Tallaabada 3: Lakabyo badan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Paso 3: Más capas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Lengkah 3: Langkung Lapisan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Hatua ya 3: Tabaka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Steg 3: Fler lager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Hakbang 3: Higit pang mga Layer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படி 3: மேலும் அடுக்குகள்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ขั้นตอนที่ 3: เพิ่มเลเยอร์เพิ่มเติม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Adım 3: Daha Fazla Katman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Крок 3: Більше шарів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مرحلہ 3: مزید پرتیں۔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Bước 3: Nhiều lớp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4" name="Shape 1314"/>
        <p:cNvGrpSpPr/>
        <p:nvPr/>
      </p:nvGrpSpPr>
      <p:grpSpPr>
        <a:xfrm>
          <a:off x="0" y="0"/>
          <a:ext cx="0" cy="0"/>
          <a:chOff x="0" y="0"/>
          <a:chExt cx="0" cy="0"/>
        </a:xfrm>
      </p:grpSpPr>
      <p:sp>
        <p:nvSpPr>
          <p:cNvPr id="1315" name="Google Shape;1315;g25b5dc2b7cf_0_12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6" name="Google Shape;1316;g25b5dc2b7cf_0_1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Step 4: Refinement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Hapi 4: Përmirësim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ደረጃ 4፡ ማጣራት።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الخطوة 4: التحسين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Քայլ 4. Զտում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 4: Refinament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步骤 4：细化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Stap 4: Verfijning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مرحله ۴: اصلاح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Étape 4 : Affinement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Schritt 4: Verfeinerung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પગલું 4: શુદ્ધિકરણ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चरण 4: परिशोधन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Fase 4: Perfezionamento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ステップ4：改良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4단계: 개선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Gava 4: Paqijkirin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Langkah 4: Penambahbaikan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ഘട്ടം 4: പരിഷ്ക്കരണം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चरण ४: परिष्करण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څلورم ګام: تصفیه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Etapa 4: Refinamento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ਕਦਮ 4: ਸੁਧਾਈ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Шаг 4: Уточнение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Корак 4: Усавршавање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Tallaabada 4: Sifaynta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Paso 4: Refinamiento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Lengkah 4: Perbaikan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Hatua ya 4: Uboreshaji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Steg 4: Förfining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Hakbang 4: Pagpipino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படி 4: சுத்திகரிப்பு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ขั้นตอนที่ 4: การปรับปรุง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4. Adım: İnce Ayar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Крок 4: Удосконалення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مرحلہ 4: تطہیر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Bước 4: Tinh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g1d153e2094d_0_5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33" name="Google Shape;1333;g1d153e2094d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fce96765d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fce96765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5" name="Shape 1335"/>
        <p:cNvGrpSpPr/>
        <p:nvPr/>
      </p:nvGrpSpPr>
      <p:grpSpPr>
        <a:xfrm>
          <a:off x="0" y="0"/>
          <a:ext cx="0" cy="0"/>
          <a:chOff x="0" y="0"/>
          <a:chExt cx="0" cy="0"/>
        </a:xfrm>
      </p:grpSpPr>
      <p:sp>
        <p:nvSpPr>
          <p:cNvPr id="1336" name="Google Shape;1336;g100feee53b5_0_2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37" name="Google Shape;1337;g100feee53b5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25b5dc2b7cf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42" name="Google Shape;1342;g25b5dc2b7cf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Choose a paper size. If you want to trade up to a medium or large size of paper, let me know! If paper wrinkles drive you nuts, I can give you a board to tape your paper to. You leave your paper stuck to it each day, and it fits in your cubby. Usually people draw a rectangle for their painting in the centre of the paper. This leaves room around the outside for doing colour tests. Start with a light pencil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Zgjidh një madhësi letre. Nëse dëshiron ta ndërrosh me një madhësi mesatare ose të madhe letre, më lajmëro! Nëse rrudhat e letrës të çmendin, mund të të jap një dërrasë për ta ngjitur letrën me shirit ngjitës. Lëre letrën të ngjitur çdo ditë dhe ajo futet në raftin tënd. Zakonisht njerëzit vizatojnë një drejtkëndësh për pikturën e tyre në qendër të letrës. Kjo lë hapësirë ​​përreth pjesës së jashtme për të bërë teste ngjyrash. Fillo me një vizatim me laps të lehtë.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የወረቀት መጠን ይምረጡ. እስከ መካከለኛ ወይም ትልቅ መጠን ያለው ወረቀት ለመገበያየት ከፈለጉ ያሳውቁኝ! የወረቀት መጨማደዱ ለውዝ የሚገፋፋህ ከሆነ ወረቀትህን የምትለጥፍበት ሰሌዳ ልሰጥህ እችላለሁ። ወረቀትዎን በየቀኑ በእሱ ላይ ተጣብቀው ይተዉታል, እና በኩሽዎ ውስጥ ይጣጣማል. ብዙውን ጊዜ ሰዎች በወረቀቱ መሃል ላይ ለሥዕላቸው አራት ማዕዘን ይሳሉ። ይህ ለቀለም ሙከራዎች በውጭው ክፍል ውስጥ ክፍት ቦታ ይሰጣል። በቀላል እርሳስ ስዕል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اختر حجم ورق مناسب. إذا كنت ترغب في تغيير حجم الورق إلى متوسط ​​أو كبير، فأخبرني! إذا كانت تجاعيد الورق تُزعجك، يُمكنني إعطاؤك لوحًا للصق ورقك عليه. اترك ورقك مُلصقًا به يوميًا، وهو مناسب لخزانتك. عادةً ما يرسم الناس مستطيلًا للرسم في منتصف الورقة، مما يُتيح مساحةً خارجيةً لاختبار الألوان. ابدأ برسم خفيف بقلم رصاص.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Ընտրեք թղթի չափս։ Եթե ուզում եք փոխել թղթի միջին կամ մեծ չափսի, տեղյակ պահեք ինձ։ Եթե թղթի կնճռոտումները ձեզ խելագարեցնում են, կարող եմ ձեզ տախտակ տալ, որին կարող եք թուղթը կպցնել։ Դուք ամեն օր թուղթը կպցնում եք դրան, և այն տեղավորվում է ձեր արկղում։ Սովորաբար մարդիկ թղթի կենտրոնում ուղղանկյուն են նկարում իրենց նկարչության համար։ Սա տեղ է թողնում արտաքին մասում գունային փորձարկումներ անելու համար։ Սկսեք բաց մատիտով նկարելուց։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Doncs, què hauria de fer avui? Trieu una mida de paper. Si voleu canviar a una mida de paper mitjana o gran, feu-m'ho saber! Si les arrugues del paper us tornen bojos, us puc donar una cartolina per enganxar-hi el paper amb cinta adhesiva. Deixeu-hi el paper enganxat cada dia i cap al vostre armariet. Normalment, la gent dibuixa un rectangle per a la seva pintura al centre del paper. Això deixa espai a l'exterior per fer proves de color. Comenceu amb un dibuix a llapis lleuger.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选择纸张尺寸。如果你想换成中号或大号的纸张，请告诉我！如果你特别讨厌纸张起皱，我可以给你一块木板，用来粘纸。你每天都把纸粘在上面，它正好可以放进你的小柜子里。通常人们会在纸张中央画一个矩形，用来画画。这样外围就留出空间来试色了。先用铅笔轻轻地画一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Kies een papierformaat. Als je wilt overstappen op een medium of groot formaat papier, laat het me dan weten! Als je gek wordt van kreukels in het papier, kan ik je een plankje geven om je papier aan vast te plakken. Je laat je papier er elke dag aan plakken en het past in je opbergvakje. Meestal tekenen mensen een rechthoek voor hun schilderij in het midden van het papier. Zo blijft er aan de buitenkant ruimte over voor kleurtesten. Begin met een lichte potloodtekening.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یه سایز کاغذ انتخاب کن. اگه می‌خوای یه سایز متوسط ​​یا بزرگ بخری، بهم بگو! اگه چروک‌های کاغذ اذیتت می‌کنه، می‌تونم یه تخته بهت بدم که کاغذت رو بهش بچسبونی. هر روز کاغذت رو بهش می‌چسبونی و تو اتاقک کوچیکت جا می‌شه. معمولاً مردم یه مستطیل برای نقاشی‌شون وسط کاغذ می‌کشن. این کار باعث می‌شه اطراف و بیرونش برای آزمایش رنگ جا داشته باشه. با یه نقاشی مدادی کمرنگ شروع کن.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Choisir un format de papier. Si vous souhaitez opter pour un format moyen ou grand, n'hésitez pas à me le faire savoir ! Si les plis vous rendent dingue, je peux vous fournir un support pour coller votre papier. Vous laissez votre papier collé dessus chaque jour, et il rentre dans votre casier. En général, on dessine un rectangle au centre du papier pour sa peinture. Cela laisse de la place autour pour faire des essais de couleurs. Commencez par un dessin léger au crayon.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 ich heute tun? Wähle ein Papierformat. Wenn du auf ein mittleres oder großes Format umsteigen möchtest, sag Bescheid! Wenn dich Papierfalten wahnsinnig machen, kann ich dir eine Tafel geben, an die du dein Papier kleben kannst. Du lässt dein Papier jeden Tag daran kleben, und es passt in dein Fach. Normalerweise zeichnet man in die Mitte des Papiers ein Rechteck für sein Bild. So bleibt außen herum Platz für Farbtests. Beginne mit einer leichten Bleistiftzeichnung.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કાગળનું કદ પસંદ કરો. જો તમે મધ્યમ કે મોટા કદના કાગળનો વેપાર કરવા માંગતા હો, તો મને જણાવો! જો કાગળની કરચલીઓ તમને ગુસ્સે કરે છે, તો હું તમને કાગળ પર ટેપ કરવા માટે એક બોર્ડ આપી શકું છું. તમે દરરોજ તમારા કાગળને તેના પર ચોંટાડી રાખો છો, અને તે તમારા ક્યુબીમાં ફિટ થઈ જાય છે. સામાન્ય રીતે લોકો કાગળના મધ્યમાં તેમના ચિત્ર માટે એક લંબચોરસ દોરે છે. આ રંગ પરીક્ષણો કરવા માટે બહારની આસપાસ જગ્યા છોડે છે. હળવા પેન્સિલથી ચિત્રકામ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एक कागज़ का आकार चुनें। अगर आप मध्यम या बड़े आकार के कागज़ का इस्तेमाल करना चाहते हैं, तो मुझे बताएँ! अगर कागज़ की सिलवटें आपको परेशान करती हैं, तो मैं आपको एक बोर्ड दे सकता हूँ जिस पर आप अपना कागज़ चिपका सकते हैं। आप रोज़ाना उस पर कागज़ चिपका कर छोड़ देते हैं, और वह आपके क्यूबी में फिट हो जाता है। आमतौर पर लोग अपनी पेंटिंग के लिए कागज़ के बीच में एक आयत बनाते हैं। इससे बाहर की तरफ़ रंगों के परीक्षण के लिए जगह बन जाती है। हल्के पेंसिल से चित्र बनाना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Scegli un formato di carta. Se vuoi passare a un formato medio o grande, fammelo sapere! Se le pieghe della carta ti fanno impazzire, posso darti una tavola su cui attaccare la carta con il nastro adesivo. Lasci la carta attaccata ogni giorno e starà nel tuo scompartimento. Di solito si disegna un rettangolo per il dipinto al centro del foglio. Questo lascia spazio intorno per fare delle prove di colore. Inizia con un leggero disegno a matita.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では、今日は何をしましょうか？ 紙のサイズを選びましょう。中サイズや大サイズの紙に交換したい場合はお知らせください！もし紙のシワが気になるなら、紙をテープで貼るための板をお渡しします。毎日紙をその板に貼り付けておけば、棚に収まります。たいていの人は、紙の中央に絵を描くための長方形を描きます。こうすることで、外側に色彩テストをするスペースが生まれます。まずは鉛筆で軽く描いて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뭘 해야 할까요? 종이 크기를 선택하세요. 중간이나 큰 종이로 바꾸고 싶으시면 알려주세요! 종이 주름이 너무 심하시다면, 종이를 붙일 수 있는 보드를 드릴 수 있어요. 매일 종이를 보드에 붙여두면, 보관함에 딱 들어맞아요. 보통 사람들은 종이 가운데에 직사각형을 그려 그림을 그리는데, 이렇게 하면 바깥쪽에 색 테스트를 할 수 있는 공간이 생겨요. 가벼운 연필 드로잉부터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Mezinahiyek kaxezê hilbijêre. Ger tu dixwazî ​​​​kaxezek bigihînî mezinahiyek navîn an mezin, ji min re bêje! Ger çirçikên kaxezê te dîn dikin, ez dikarim taxteyek bidim te ku kaxezê xwe bi bantê ve girêbidî. Tu her roj kaxezê xwe pê ve dihêlî, û ew di poşeta te de cih digire. Bi gelemperî mirov ji bo boyaxkirina xwe di navenda kaxezê de çargoşeyekî xêz dikin. Ev ji bo ceribandinên rengan li dora derve cîh dihêle. Bi xêzkirinek bi qelemek sivik dest pê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Pilih saiz kertas. Jika anda ingin berdagang sehingga saiz kertas sederhana atau besar, beritahu saya! Jika kertas berkedut menyebabkan anda gila, saya boleh memberi anda papan untuk pita kertas anda. Anda biarkan kertas anda melekat padanya setiap hari, dan ia muat di cubby anda. Biasanya orang melukis segi empat tepat untuk lukisan mereka di tengah-tengah kertas. Ini meninggalkan ruang di sekeliling luar untuk melakukan ujian warna. Mulakan dengan lukisan pensil ringan.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ഒരു പേപ്പർ വലുപ്പം തിരഞ്ഞെടുക്കുക. ഇടത്തരം അല്ലെങ്കിൽ വലിയ വലിപ്പത്തിലുള്ള പേപ്പർ വരെ മാറ്റാൻ നിങ്ങൾ ആഗ്രഹിക്കുന്നുവെങ്കിൽ, എന്നെ അറിയിക്കൂ! പേപ്പർ ചുളിവുകൾ നിങ്ങളെ അസ്വസ്ഥരാക്കുന്നുവെങ്കിൽ, നിങ്ങളുടെ പേപ്പർ ടേപ്പ് ചെയ്യാൻ ഞാൻ നിങ്ങൾക്ക് ഒരു ബോർഡ് തരാം. നിങ്ങൾ എല്ലാ ദിവസവും നിങ്ങളുടെ പേപ്പർ അതിൽ ഒട്ടിച്ചുവയ്ക്കുന്നു, അത് നിങ്ങളുടെ കബിയിൽ യോജിക്കുന്നു. സാധാരണയായി ആളുകൾ പേപ്പറിന്റെ മധ്യഭാഗത്ത് പെയിന്റിംഗിനായി ഒരു ദീർഘചതുരം വരയ്ക്കുന്നു. ഇത് കളർ ടെസ്റ്റുകൾ നടത്താൻ പുറത്ത് ഇടം നൽകുന്നു. ഒരു നേരിയ പെൻസിൽ ഡ്രോയിംഗ് ഉപയോഗിച്ച്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कागजको आकार छान्नुहोस्। यदि तपाईं मध्यम वा ठूलो आकारको कागजको व्यापार गर्न चाहनुहुन्छ भने, मलाई थाहा दिनुहोस्! यदि कागजको चाउरीपनले तपाईंलाई पागल बनाउँछ भने, म तपाईंलाई आफ्नो कागजमा टेप लगाउनको लागि एउटा बोर्ड दिन सक्छु। तपाईंले आफ्नो कागजलाई हरेक दिन त्यसमा टाँसिरहनुहुन्छ, र यो तपाईंको क्यूबीमा फिट हुन्छ। सामान्यतया मानिसहरूले कागजको बीचमा आफ्नो चित्रकलाको लागि आयत कोर्छन्। यसले रङ परीक्षण गर्न बाहिर वरिपरि ठाउँ छोड्छ। हल्का पेन्सिल रेखाचित्रबाट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نن باید زه څه وکړم؟ د کاغذ اندازه غوره کړئ. که تاسو غواړئ د کاغذ منځنۍ یا لویې اندازې ته تبادله وکړئ، نو ما ته خبر راکړئ! که د کاغذ څرخونه تاسو لیوني کړي، زه کولی شم تاسو ته یو تخته درکړم چې خپل کاغذ پرې ټیپ کړئ. تاسو هره ورځ خپل کاغذ پریږدئ چې ورسره وصل وي، او دا ستاسو په کیوبي کې فټ کیږي. معمولا خلک د کاغذ په مرکز کې د خپل رنګ کولو لپاره مستطیل رسموي. دا د رنګ ازموینې لپاره د بهر شاوخوا ځای پریږدي. د سپک پنسل انځور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Escolha um tamanho de papel. Se quiser trocar para um tamanho médio ou grande, me avise! Se as rugas do papel te deixam louco, posso te dar uma placa para colar o papel. Você deixa o papel colado nela todos os dias, e ele cabe no seu armário. Normalmente, as pessoas desenham um retângulo para suas pinturas no centro do papel. Isso deixa espaço ao redor para fazer testes de cor. Comece com um desenho leve a lápis.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ਕਾਗਜ਼ ਦਾ ਆਕਾਰ ਚੁਣੋ। ਜੇਕਰ ਤੁਸੀਂ ਦਰਮਿਆਨੇ ਜਾਂ ਵੱਡੇ ਆਕਾਰ ਦੇ ਕਾਗਜ਼ ਦਾ ਵਪਾਰ ਕਰਨਾ ਚਾਹੁੰਦੇ ਹੋ, ਤਾਂ ਮੈਨੂੰ ਦੱਸੋ! ਜੇਕਰ ਕਾਗਜ਼ ਦੀਆਂ ਝੁਰੜੀਆਂ ਤੁਹਾਨੂੰ ਪਾਗਲ ਕਰ ਦਿੰਦੀਆਂ ਹਨ, ਤਾਂ ਮੈਂ ਤੁਹਾਨੂੰ ਆਪਣੇ ਕਾਗਜ਼ ਨੂੰ ਟੇਪ ਕਰਨ ਲਈ ਇੱਕ ਬੋਰਡ ਦੇ ਸਕਦਾ ਹਾਂ। ਤੁਸੀਂ ਹਰ ਰੋਜ਼ ਆਪਣੇ ਕਾਗਜ਼ ਨੂੰ ਇਸ ਨਾਲ ਚਿਪਕਿਆ ਛੱਡ ਦਿੰਦੇ ਹੋ, ਅਤੇ ਇਹ ਤੁਹਾਡੇ ਘੜੇ ਵਿੱਚ ਫਿੱਟ ਹੋ ਜਾਂਦਾ ਹੈ। ਆਮ ਤੌਰ 'ਤੇ ਲੋਕ ਕਾਗਜ਼ ਦੇ ਕੇਂਦਰ ਵਿੱਚ ਆਪਣੀ ਪੇਂਟਿੰਗ ਲਈ ਇੱਕ ਆਇਤਕਾਰ ਬਣਾਉਂਦੇ ਹਨ। ਇਹ ਰੰਗ ਟੈਸਟ ਕਰਨ ਲਈ ਬਾਹਰੋਂ ਜਗ੍ਹਾ ਛੱਡਦਾ ਹੈ। ਇੱਕ ਹਲਕੇ ਪੈਨਸਿਲ ਡਰਾਇੰਗ ਨਾਲ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мне заняться сегодня? Выберите размер бумаги. Если хотите перейти на средний или большой, дайте мне знать! Если вам не нравится, как мнётся бумага, я могу дать вам доску, на которую можно приклеить бумагу. Вы оставляете бумагу на ней каждый день, и она помещается в вашем шкафчике. Обычно рисуют прямоугольник для картины в центре листа. Это оставляет место по краям для пробных цветов. Начните с лёгкого карандашного рисунка.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Дакле, шта би требало да радим данас? Изаберите величину папира. Ако желите да пређете на средњу или велику величину папира, јавите ми! Ако вас набори на папиру излуђују, могу вам дати таблу на коју ћете залепити папир. Остављате папир залепљен на њу сваки дан, и он стане у ваш филтер. Обично људи цртају правоугаоник за своју слику у средини папира. Ово оставља простор са спољашње стране за прављење тестова боја. Почните са лаганим цртежом оловком.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Dooro cabbirka warqadda. Haddii aad rabto in aad ka ganacsato ilaa cabbir dhexdhexaad ah ama weyn oo warqad ah, ii soo sheeg! Haddii laalaabkii warqaddu ay kuu horseedaan nuts, waxaan ku siin karaa loox aad ku dhejiso warqaddaada. Waxaad uga tagtaa warqaddaada mid ku dheggan maalin kasta, waxayna ku habboon tahay cubbykaaga. Caadi ahaan dadku waxay ku sawiraan leydi rinjiyeyntooda dhexda warqadda. Tani waxay ka dhigeysaa meel bannaanka ah oo lagu sameeyo tijaabooyinka midabka. Ku bilow sawir qalin khafiif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Elige un tamaño de papel. Si quieres cambiar a uno mediano o grande, ¡avísame! Si te vuelven loco las arrugas, puedo darte una tabla para que la pegues con cinta adhesiva. Dejas el papel pegado todos los días y cabe en tu cubículo. Normalmente, la gente dibuja un rectángulo en el centro del papel para su cuadro. Esto deja espacio alrededor para hacer pruebas de color. Empieza con un dibujo ligero a lápiz.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Pilih ukuran kertas. Lamun hayang dagang nepi ka ukuran sedeng atawa badag kertas, hayu atuh nyaho! Lamun wrinkles kertas ngajalankeun anjeun kacangan, abdi tiasa masihan anjeun papan pikeun tape kertas anjeun. Anjeun ngantepkeun kertas anjeun nyangkut unggal dinten, sareng éta pas dina cubby anjeun. Biasana jalma ngagambar sagi opat pikeun lukisan maranéhanana di tengah kertas. Ieu nyéépkeun rohangan di luar pikeun ngalakukeun tés warna. Mimitian ku gambar pensil lampu.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Chagua saizi ya karatasi. Ikiwa unataka kufanya biashara hadi ukubwa wa kati au mkubwa wa karatasi, nijulishe! Iwapo mikunjo ya karatasi itakufanya uwe na karanga, ninaweza kukupa ubao wa kubandika karatasi yako. Unaacha karatasi yako ikiwa imeshikamana nayo kila siku, na inafaa kwenye cubby yako. Kawaida watu huchora mstatili kwa uchoraji wao katikati ya karatasi. Hii huacha nafasi kuzunguka nje kwa ajili ya kufanya vipimo vya rangi. Anza na kuchora kwa penseli nyepesi.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Välj en pappersstorlek. Om du vill byta upp till en mellanstor eller stor pappersstorlek, låt mig veta! Om pappersveck gör dig galen kan jag ge dig en bräda att tejpa pappret på. Du låter pappret sitta fast vid den varje dag, och det får plats i ditt skåp. Vanligtvis ritar folk en rektangel för sin målning i mitten av pappret. Detta lämnar utrymme runt utsidan för att göra färgtester. Börja med en lätt blyertsteckning.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Pumili ng sukat ng papel. Kung gusto mong i-trade hanggang sa katamtaman o malaking sukat ng papel, ipaalam sa akin! Kung ang mga wrinkles sa papel ay nagtutulak sa iyo, maaari kitang bigyan ng board na paglagyan ng iyong papel. Iniiwan mo ang iyong papel na nakadikit dito araw-araw, at kasya ito sa iyong cubby. Kadalasan ang mga tao ay gumuhit ng isang parihaba para sa kanilang pagpipinta sa gitna ng papel. Nag-iiwan ito ng silid sa labas para sa paggawa ng mga pagsusuri sa kulay. Magsimula sa isang magaan na pagguhit ng lapis.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ஒரு காகித அளவைத் தேர்வுசெய்க. நீங்கள் நடுத்தர அல்லது பெரிய அளவிலான காகிதத்தை வரைய விரும்பினால், எனக்குத் தெரியப்படுத்துங்கள்! காகிதச் சுருக்கங்கள் உங்களை பைத்தியமாக்கினால், உங்கள் காகிதத்தை டேப் செய்ய நான் உங்களுக்கு ஒரு பலகையைக் கொடுக்க முடியும். நீங்கள் ஒவ்வொரு நாளும் உங்கள் காகிதத்தை அதில் ஒட்டி வைக்கிறீர்கள், அது உங்கள் கட்டியில் பொருந்துகிறது. பொதுவாக மக்கள் காகிதத்தின் மையத்தில் தங்கள் ஓவியத்திற்காக ஒரு செவ்வகத்தை வரைவார்கள். இது வண்ண சோதனைகளைச் செய்வதற்கு வெளிப்புறத்தைச் சுற்றி இடத்தை விட்டுச்செல்கிறது. லேசான பென்சில் வரைதலுடன்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เลือกขนาดกระดาษ ถ้าอยากเปลี่ยนเป็นขนาดกลางหรือใหญ่ บอกมาได้เลย! ถ้ากระดาษยับๆ ทำให้คุณหงุดหงิด ฉันให้แผ่นกระดานมาติดกระดาษได้ แปะกระดาษทิ้งไว้ทุกวัน แล้วใส่ไว้ในช่องเก็บของได้ ปกติแล้วคนเราจะวาดรูปสี่เหลี่ยมผืนผ้าไว้ตรงกลางกระดาษ เผื่อมีพื้นที่ว่างด้านนอกไว้ทดสอบสี เริ่มต้นด้วยการวาดด้วยดินสอสีอ่อนๆ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Bir kağıt boyutu seçin. Orta veya büyük boy bir kağıda geçmek isterseniz bana haber verin! Kağıt kırışıklıkları sizi çileden çıkarıyorsa, kağıdınızı bantlayabileceğiniz bir tahta verebilirim. Kağıdınızı her gün ona yapıştırıyorsunuz ve dolabınıza sığıyor. Genellikle insanlar resimleri için kağıdın ortasına bir dikdörtgen çizerler. Bu, renk testleri yapmak için dışarıda yer bırakır. Hafif bir kurşun kalem çizimiyle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Отже, що мені робити сьогодні? Виберіть розмір паперу. Якщо ви хочете перейти на середній або великий розмір паперу, дайте мені знати! Якщо папір зморшкуватий, я можу дати вам дошку, щоб ви до неї приклеювали папір. Ви залишаєте папір приклеєним до неї щодня, і він поміщається у вашій шафці. Зазвичай люди малюють прямокутник для своєї картини в центрі паперу. Це залишає місце по краю для проведення кольорових тестів. Почніть з легкого малюнка олівцем.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کاغذ کا سائز منتخب کریں۔ اگر آپ کاغذ کے درمیانے یا بڑے سائز تک تجارت کرنا چاہتے ہیں تو مجھے بتائیں! اگر کاغذ کی جھریاں آپ کو بیوقوف بناتی ہیں، تو میں آپ کو ایک بورڈ دے سکتا ہوں جس پر آپ کا کاغذ ٹیپ کیا جائے۔ آپ اپنے کاغذ کو ہر روز اس پر چپکتے رہتے ہیں، اور یہ آپ کے کیوب میں فٹ بیٹھتا ہے۔ عام طور پر لوگ کاغذ کے بیچ میں اپنی پینٹنگ کے لیے ایک مستطیل کھینچتے ہیں۔ یہ رنگ ٹیسٹ کرنے کے لئے باہر کے ارد گرد کمرے چھوڑ دیتا ہے. ہلکی پنسل ڈرائنگ کے ساتھ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Chọn một cỡ giấy. Nếu bạn muốn đổi sang cỡ giấy trung bình hoặc lớn, hãy cho tôi biết! Nếu giấy nhăn làm bạn phát điên, tôi có thể cho bạn một tấm ván để dán giấy lên. Bạn dán giấy lên đó mỗi ngày, và nó sẽ vừa vặn trong ngăn kéo của bạn. Thông thường, mọi người vẽ một hình chữ nhật ở giữa tờ giấy để vẽ. Điều này sẽ tạo khoảng trống xung quanh bên ngoài để thử màu. Hãy bắt đầu bằng một bức vẽ chì nhạt.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8" name="Shape 1348"/>
        <p:cNvGrpSpPr/>
        <p:nvPr/>
      </p:nvGrpSpPr>
      <p:grpSpPr>
        <a:xfrm>
          <a:off x="0" y="0"/>
          <a:ext cx="0" cy="0"/>
          <a:chOff x="0" y="0"/>
          <a:chExt cx="0" cy="0"/>
        </a:xfrm>
      </p:grpSpPr>
      <p:sp>
        <p:nvSpPr>
          <p:cNvPr id="1349" name="Google Shape;1349;g3a48a57a906_0_1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0" name="Google Shape;1350;g3a48a57a906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4" name="Shape 1354"/>
        <p:cNvGrpSpPr/>
        <p:nvPr/>
      </p:nvGrpSpPr>
      <p:grpSpPr>
        <a:xfrm>
          <a:off x="0" y="0"/>
          <a:ext cx="0" cy="0"/>
          <a:chOff x="0" y="0"/>
          <a:chExt cx="0" cy="0"/>
        </a:xfrm>
      </p:grpSpPr>
      <p:sp>
        <p:nvSpPr>
          <p:cNvPr id="1355" name="Google Shape;1355;g3a48a57a906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6" name="Google Shape;1356;g3a48a57a90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Eight or more photos to combine for your painting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Tetë ose më shumë foto për t'i kombinuar për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ለማጣመር ስምንት ወይም ከዚያ በላይ ፎቶዎች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ثمانية صور أو أكثر لدمجها في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Ութ կամ ավելի լուսանկար՝ ձեր նկարի համար համատեղելու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Vuit o més fotos per combinar per a la teva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八张或更多照片组合成一幅画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of meer foto's om te combineren voor uw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هشت یا تعداد بیشتری عکس برای ترکیب در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Huit photos ou plus à combiner pour votre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Acht oder mehr Fotos zum Kombinieren für Ihr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માટે ભેગા કરવા માટે આઠ કે તેથી વધુ ફોટા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पेंटिंग के लिए आठ या अधिक फ़ोटो संयोजित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Otto o più foto da combinare per il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絵画に組み合わせる写真が8枚以上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그림을 그리기 위해 8장 이상의 사진을 결합하세요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Heşt an bêtir wêne ji bo wênesaziya xwe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Lapan atau lebih foto untuk digabungkan untuk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പെയിന്റിംഗിനായി സംയോജിപ്പിക്കാൻ എട്ടോ അതിലധികമോ ഫോട്ടോകൾ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चित्रकलाको लागि आठ वा सोभन्दा बढी तस्बिरहरू संयोजन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انځورګرۍ لپاره اته یا ډیر عکسونه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Oito ou mais fotos para combinar em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ਲਈ ਅੱਠ ਜਾਂ ਵੱਧ ਫੋਟੋਆਂ ਇਕੱਠੀਆਂ ਕਰਨੀਆਂ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Восемь или более фотографий для объединения в вашу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Осам или више фотографија за комбиновање за вашу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Sideed ama in ka badan oo sawir ah si aad isugu geyso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Ocho o más fotografías para combinar en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Dalapan atanapi langkung poto pikeun digabungkeun pikeun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Picha nane au zaidi za kuchanganya kwa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Åtta eller fler foton att kombinera till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Walo o higit pang mga larawan ang pagsasamahin para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ஓவியத்திற்காக இணைக்க எட்டு அல்லது அதற்கு மேற்பட்ட புகைப்படங்கள்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รูปถ่ายแปดรูปขึ้นไปเพื่อนำมารวมกันในภาพวาดของคุณ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Resminiz için birleştirebileceğiniz sekiz veya daha fazla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Вісім або більше фотографій для поєднання у вашій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لیے آٹھ یا اس سے زیادہ تصاویر جوڑیں۔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Tám hoặc nhiều ảnh để kết hợp cho bức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1" name="Shape 1361"/>
        <p:cNvGrpSpPr/>
        <p:nvPr/>
      </p:nvGrpSpPr>
      <p:grpSpPr>
        <a:xfrm>
          <a:off x="0" y="0"/>
          <a:ext cx="0" cy="0"/>
          <a:chOff x="0" y="0"/>
          <a:chExt cx="0" cy="0"/>
        </a:xfrm>
      </p:grpSpPr>
      <p:sp>
        <p:nvSpPr>
          <p:cNvPr id="1362" name="Google Shape;1362;g25b5dc2b7cf_0_20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1363" name="Google Shape;1363;g25b5dc2b7cf_0_2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7" name="Shape 1367"/>
        <p:cNvGrpSpPr/>
        <p:nvPr/>
      </p:nvGrpSpPr>
      <p:grpSpPr>
        <a:xfrm>
          <a:off x="0" y="0"/>
          <a:ext cx="0" cy="0"/>
          <a:chOff x="0" y="0"/>
          <a:chExt cx="0" cy="0"/>
        </a:xfrm>
      </p:grpSpPr>
      <p:sp>
        <p:nvSpPr>
          <p:cNvPr id="1368" name="Google Shape;1368;g1d153e2094d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69" name="Google Shape;1369;g1d153e2094d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00feee53b5_0_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00feee53b5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15cd8e013c_0_12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15cd8e013c_0_1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grpSp>
        <p:nvGrpSpPr>
          <p:cNvPr id="141" name="Google Shape;141;p27"/>
          <p:cNvGrpSpPr/>
          <p:nvPr/>
        </p:nvGrpSpPr>
        <p:grpSpPr>
          <a:xfrm>
            <a:off x="4350279" y="3807170"/>
            <a:ext cx="443589" cy="140843"/>
            <a:chOff x="4137525" y="2915950"/>
            <a:chExt cx="869100" cy="207000"/>
          </a:xfrm>
        </p:grpSpPr>
        <p:sp>
          <p:nvSpPr>
            <p:cNvPr id="142" name="Google Shape;142;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46" name="Google Shape;146;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3" name="Google Shape;153;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8" name="Google Shape;158;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9" name="Google Shape;159;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2" name="Google Shape;162;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7" name="Shape 167"/>
        <p:cNvGrpSpPr/>
        <p:nvPr/>
      </p:nvGrpSpPr>
      <p:grpSpPr>
        <a:xfrm>
          <a:off x="0" y="0"/>
          <a:ext cx="0" cy="0"/>
          <a:chOff x="0" y="0"/>
          <a:chExt cx="0" cy="0"/>
        </a:xfrm>
      </p:grpSpPr>
      <p:sp>
        <p:nvSpPr>
          <p:cNvPr id="168" name="Google Shape;168;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9" name="Google Shape;169;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 name="Google Shape;172;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3" name="Google Shape;173;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4" name="Google Shape;174;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5" name="Google Shape;175;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6" name="Google Shape;176;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9" name="Google Shape;179;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2" name="Google Shape;182;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0" name="Shape 190"/>
        <p:cNvGrpSpPr/>
        <p:nvPr/>
      </p:nvGrpSpPr>
      <p:grpSpPr>
        <a:xfrm>
          <a:off x="0" y="0"/>
          <a:ext cx="0" cy="0"/>
          <a:chOff x="0" y="0"/>
          <a:chExt cx="0" cy="0"/>
        </a:xfrm>
      </p:grpSpPr>
      <p:sp>
        <p:nvSpPr>
          <p:cNvPr id="191" name="Google Shape;191;p39"/>
          <p:cNvSpPr txBox="1"/>
          <p:nvPr>
            <p:ph type="ctrTitle"/>
          </p:nvPr>
        </p:nvSpPr>
        <p:spPr>
          <a:xfrm>
            <a:off x="311708" y="992767"/>
            <a:ext cx="8520600" cy="27369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5800"/>
              <a:buNone/>
              <a:defRPr sz="5800"/>
            </a:lvl1pPr>
            <a:lvl2pPr lvl="1" algn="ctr">
              <a:spcBef>
                <a:spcPts val="0"/>
              </a:spcBef>
              <a:spcAft>
                <a:spcPts val="0"/>
              </a:spcAft>
              <a:buSzPts val="5800"/>
              <a:buNone/>
              <a:defRPr sz="5800"/>
            </a:lvl2pPr>
            <a:lvl3pPr lvl="2" algn="ctr">
              <a:spcBef>
                <a:spcPts val="0"/>
              </a:spcBef>
              <a:spcAft>
                <a:spcPts val="0"/>
              </a:spcAft>
              <a:buSzPts val="5800"/>
              <a:buNone/>
              <a:defRPr sz="5800"/>
            </a:lvl3pPr>
            <a:lvl4pPr lvl="3" algn="ctr">
              <a:spcBef>
                <a:spcPts val="0"/>
              </a:spcBef>
              <a:spcAft>
                <a:spcPts val="0"/>
              </a:spcAft>
              <a:buSzPts val="5800"/>
              <a:buNone/>
              <a:defRPr sz="5800"/>
            </a:lvl4pPr>
            <a:lvl5pPr lvl="4" algn="ctr">
              <a:spcBef>
                <a:spcPts val="0"/>
              </a:spcBef>
              <a:spcAft>
                <a:spcPts val="0"/>
              </a:spcAft>
              <a:buSzPts val="5800"/>
              <a:buNone/>
              <a:defRPr sz="5800"/>
            </a:lvl5pPr>
            <a:lvl6pPr lvl="5" algn="ctr">
              <a:spcBef>
                <a:spcPts val="0"/>
              </a:spcBef>
              <a:spcAft>
                <a:spcPts val="0"/>
              </a:spcAft>
              <a:buSzPts val="5800"/>
              <a:buNone/>
              <a:defRPr sz="5800"/>
            </a:lvl6pPr>
            <a:lvl7pPr lvl="6" algn="ctr">
              <a:spcBef>
                <a:spcPts val="0"/>
              </a:spcBef>
              <a:spcAft>
                <a:spcPts val="0"/>
              </a:spcAft>
              <a:buSzPts val="5800"/>
              <a:buNone/>
              <a:defRPr sz="5800"/>
            </a:lvl7pPr>
            <a:lvl8pPr lvl="7" algn="ctr">
              <a:spcBef>
                <a:spcPts val="0"/>
              </a:spcBef>
              <a:spcAft>
                <a:spcPts val="0"/>
              </a:spcAft>
              <a:buSzPts val="5800"/>
              <a:buNone/>
              <a:defRPr sz="5800"/>
            </a:lvl8pPr>
            <a:lvl9pPr lvl="8" algn="ctr">
              <a:spcBef>
                <a:spcPts val="0"/>
              </a:spcBef>
              <a:spcAft>
                <a:spcPts val="0"/>
              </a:spcAft>
              <a:buSzPts val="5800"/>
              <a:buNone/>
              <a:defRPr sz="5800"/>
            </a:lvl9pPr>
          </a:lstStyle>
          <a:p/>
        </p:txBody>
      </p:sp>
      <p:sp>
        <p:nvSpPr>
          <p:cNvPr id="192" name="Google Shape;192;p39"/>
          <p:cNvSpPr txBox="1"/>
          <p:nvPr>
            <p:ph idx="1" type="subTitle"/>
          </p:nvPr>
        </p:nvSpPr>
        <p:spPr>
          <a:xfrm>
            <a:off x="311700" y="3778833"/>
            <a:ext cx="8520600" cy="10566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93" name="Google Shape;193;p3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94" name="Google Shape;194;p39"/>
          <p:cNvSpPr txBox="1"/>
          <p:nvPr/>
        </p:nvSpPr>
        <p:spPr>
          <a:xfrm>
            <a:off x="559409" y="187456"/>
            <a:ext cx="8184600" cy="4848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None/>
            </a:pPr>
            <a:r>
              <a:rPr lang="en" sz="1300"/>
              <a:t>Test this out here!</a:t>
            </a:r>
            <a:endParaRPr sz="13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5" name="Shape 195"/>
        <p:cNvGrpSpPr/>
        <p:nvPr/>
      </p:nvGrpSpPr>
      <p:grpSpPr>
        <a:xfrm>
          <a:off x="0" y="0"/>
          <a:ext cx="0" cy="0"/>
          <a:chOff x="0" y="0"/>
          <a:chExt cx="0" cy="0"/>
        </a:xfrm>
      </p:grpSpPr>
      <p:sp>
        <p:nvSpPr>
          <p:cNvPr id="196" name="Google Shape;196;p40"/>
          <p:cNvSpPr txBox="1"/>
          <p:nvPr>
            <p:ph type="title"/>
          </p:nvPr>
        </p:nvSpPr>
        <p:spPr>
          <a:xfrm>
            <a:off x="311700" y="2867800"/>
            <a:ext cx="8520600" cy="1122300"/>
          </a:xfrm>
          <a:prstGeom prst="rect">
            <a:avLst/>
          </a:prstGeom>
        </p:spPr>
        <p:txBody>
          <a:bodyPr anchorCtr="0" anchor="ctr" bIns="101800" lIns="101800" spcFirstLastPara="1" rIns="101800" wrap="square" tIns="101800">
            <a:noAutofit/>
          </a:bodyPr>
          <a:lstStyle>
            <a:lvl1pPr lvl="0" algn="ctr">
              <a:spcBef>
                <a:spcPts val="0"/>
              </a:spcBef>
              <a:spcAft>
                <a:spcPts val="0"/>
              </a:spcAft>
              <a:buSzPts val="4100"/>
              <a:buNone/>
              <a:defRPr sz="4100"/>
            </a:lvl1pPr>
            <a:lvl2pPr lvl="1" algn="ctr">
              <a:spcBef>
                <a:spcPts val="0"/>
              </a:spcBef>
              <a:spcAft>
                <a:spcPts val="0"/>
              </a:spcAft>
              <a:buSzPts val="4100"/>
              <a:buNone/>
              <a:defRPr sz="4100"/>
            </a:lvl2pPr>
            <a:lvl3pPr lvl="2" algn="ctr">
              <a:spcBef>
                <a:spcPts val="0"/>
              </a:spcBef>
              <a:spcAft>
                <a:spcPts val="0"/>
              </a:spcAft>
              <a:buSzPts val="4100"/>
              <a:buNone/>
              <a:defRPr sz="4100"/>
            </a:lvl3pPr>
            <a:lvl4pPr lvl="3" algn="ctr">
              <a:spcBef>
                <a:spcPts val="0"/>
              </a:spcBef>
              <a:spcAft>
                <a:spcPts val="0"/>
              </a:spcAft>
              <a:buSzPts val="4100"/>
              <a:buNone/>
              <a:defRPr sz="4100"/>
            </a:lvl4pPr>
            <a:lvl5pPr lvl="4" algn="ctr">
              <a:spcBef>
                <a:spcPts val="0"/>
              </a:spcBef>
              <a:spcAft>
                <a:spcPts val="0"/>
              </a:spcAft>
              <a:buSzPts val="4100"/>
              <a:buNone/>
              <a:defRPr sz="4100"/>
            </a:lvl5pPr>
            <a:lvl6pPr lvl="5" algn="ctr">
              <a:spcBef>
                <a:spcPts val="0"/>
              </a:spcBef>
              <a:spcAft>
                <a:spcPts val="0"/>
              </a:spcAft>
              <a:buSzPts val="4100"/>
              <a:buNone/>
              <a:defRPr sz="4100"/>
            </a:lvl6pPr>
            <a:lvl7pPr lvl="6" algn="ctr">
              <a:spcBef>
                <a:spcPts val="0"/>
              </a:spcBef>
              <a:spcAft>
                <a:spcPts val="0"/>
              </a:spcAft>
              <a:buSzPts val="4100"/>
              <a:buNone/>
              <a:defRPr sz="4100"/>
            </a:lvl7pPr>
            <a:lvl8pPr lvl="7" algn="ctr">
              <a:spcBef>
                <a:spcPts val="0"/>
              </a:spcBef>
              <a:spcAft>
                <a:spcPts val="0"/>
              </a:spcAft>
              <a:buSzPts val="4100"/>
              <a:buNone/>
              <a:defRPr sz="4100"/>
            </a:lvl8pPr>
            <a:lvl9pPr lvl="8" algn="ctr">
              <a:spcBef>
                <a:spcPts val="0"/>
              </a:spcBef>
              <a:spcAft>
                <a:spcPts val="0"/>
              </a:spcAft>
              <a:buSzPts val="4100"/>
              <a:buNone/>
              <a:defRPr sz="4100"/>
            </a:lvl9pPr>
          </a:lstStyle>
          <a:p/>
        </p:txBody>
      </p:sp>
      <p:sp>
        <p:nvSpPr>
          <p:cNvPr id="197" name="Google Shape;197;p40"/>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8" name="Shape 198"/>
        <p:cNvGrpSpPr/>
        <p:nvPr/>
      </p:nvGrpSpPr>
      <p:grpSpPr>
        <a:xfrm>
          <a:off x="0" y="0"/>
          <a:ext cx="0" cy="0"/>
          <a:chOff x="0" y="0"/>
          <a:chExt cx="0" cy="0"/>
        </a:xfrm>
      </p:grpSpPr>
      <p:sp>
        <p:nvSpPr>
          <p:cNvPr id="199" name="Google Shape;199;p41"/>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00" name="Google Shape;200;p41"/>
          <p:cNvSpPr txBox="1"/>
          <p:nvPr>
            <p:ph idx="1" type="body"/>
          </p:nvPr>
        </p:nvSpPr>
        <p:spPr>
          <a:xfrm>
            <a:off x="311700" y="1536633"/>
            <a:ext cx="8520600" cy="4555200"/>
          </a:xfrm>
          <a:prstGeom prst="rect">
            <a:avLst/>
          </a:prstGeom>
        </p:spPr>
        <p:txBody>
          <a:bodyPr anchorCtr="0" anchor="t"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201" name="Google Shape;201;p41"/>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2" name="Shape 202"/>
        <p:cNvGrpSpPr/>
        <p:nvPr/>
      </p:nvGrpSpPr>
      <p:grpSpPr>
        <a:xfrm>
          <a:off x="0" y="0"/>
          <a:ext cx="0" cy="0"/>
          <a:chOff x="0" y="0"/>
          <a:chExt cx="0" cy="0"/>
        </a:xfrm>
      </p:grpSpPr>
      <p:sp>
        <p:nvSpPr>
          <p:cNvPr id="203" name="Google Shape;203;p42"/>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04" name="Google Shape;204;p42"/>
          <p:cNvSpPr txBox="1"/>
          <p:nvPr>
            <p:ph idx="1" type="body"/>
          </p:nvPr>
        </p:nvSpPr>
        <p:spPr>
          <a:xfrm>
            <a:off x="3117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205" name="Google Shape;205;p42"/>
          <p:cNvSpPr txBox="1"/>
          <p:nvPr>
            <p:ph idx="2" type="body"/>
          </p:nvPr>
        </p:nvSpPr>
        <p:spPr>
          <a:xfrm>
            <a:off x="4832400" y="1536633"/>
            <a:ext cx="3999900" cy="4555200"/>
          </a:xfrm>
          <a:prstGeom prst="rect">
            <a:avLst/>
          </a:prstGeom>
        </p:spPr>
        <p:txBody>
          <a:bodyPr anchorCtr="0" anchor="t" bIns="101800" lIns="101800" spcFirstLastPara="1" rIns="101800" wrap="square" tIns="101800">
            <a:noAutofit/>
          </a:bodyPr>
          <a:lstStyle>
            <a:lvl1pPr indent="-323850" lvl="0" marL="457200">
              <a:spcBef>
                <a:spcPts val="0"/>
              </a:spcBef>
              <a:spcAft>
                <a:spcPts val="0"/>
              </a:spcAft>
              <a:buSzPts val="1500"/>
              <a:buChar char="●"/>
              <a:defRPr sz="15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206" name="Google Shape;206;p42"/>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7" name="Shape 207"/>
        <p:cNvGrpSpPr/>
        <p:nvPr/>
      </p:nvGrpSpPr>
      <p:grpSpPr>
        <a:xfrm>
          <a:off x="0" y="0"/>
          <a:ext cx="0" cy="0"/>
          <a:chOff x="0" y="0"/>
          <a:chExt cx="0" cy="0"/>
        </a:xfrm>
      </p:grpSpPr>
      <p:sp>
        <p:nvSpPr>
          <p:cNvPr id="208" name="Google Shape;208;p43"/>
          <p:cNvSpPr txBox="1"/>
          <p:nvPr>
            <p:ph type="title"/>
          </p:nvPr>
        </p:nvSpPr>
        <p:spPr>
          <a:xfrm>
            <a:off x="311700" y="593367"/>
            <a:ext cx="8520600" cy="763800"/>
          </a:xfrm>
          <a:prstGeom prst="rect">
            <a:avLst/>
          </a:prstGeom>
        </p:spPr>
        <p:txBody>
          <a:bodyPr anchorCtr="0" anchor="t" bIns="101800" lIns="101800" spcFirstLastPara="1" rIns="101800" wrap="square" tIns="10180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09" name="Google Shape;209;p43"/>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10" name="Shape 210"/>
        <p:cNvGrpSpPr/>
        <p:nvPr/>
      </p:nvGrpSpPr>
      <p:grpSpPr>
        <a:xfrm>
          <a:off x="0" y="0"/>
          <a:ext cx="0" cy="0"/>
          <a:chOff x="0" y="0"/>
          <a:chExt cx="0" cy="0"/>
        </a:xfrm>
      </p:grpSpPr>
      <p:sp>
        <p:nvSpPr>
          <p:cNvPr id="211" name="Google Shape;211;p44"/>
          <p:cNvSpPr txBox="1"/>
          <p:nvPr>
            <p:ph type="title"/>
          </p:nvPr>
        </p:nvSpPr>
        <p:spPr>
          <a:xfrm>
            <a:off x="311700" y="740800"/>
            <a:ext cx="2808000" cy="1007400"/>
          </a:xfrm>
          <a:prstGeom prst="rect">
            <a:avLst/>
          </a:prstGeom>
        </p:spPr>
        <p:txBody>
          <a:bodyPr anchorCtr="0" anchor="b" bIns="101800" lIns="101800" spcFirstLastPara="1" rIns="101800" wrap="square" tIns="101800">
            <a:noAutofit/>
          </a:bodyPr>
          <a:lstStyle>
            <a:lvl1pPr lvl="0">
              <a:spcBef>
                <a:spcPts val="0"/>
              </a:spcBef>
              <a:spcAft>
                <a:spcPts val="0"/>
              </a:spcAft>
              <a:buSzPts val="2700"/>
              <a:buNone/>
              <a:defRPr sz="2700"/>
            </a:lvl1pPr>
            <a:lvl2pPr lvl="1">
              <a:spcBef>
                <a:spcPts val="0"/>
              </a:spcBef>
              <a:spcAft>
                <a:spcPts val="0"/>
              </a:spcAft>
              <a:buSzPts val="2700"/>
              <a:buNone/>
              <a:defRPr sz="2700"/>
            </a:lvl2pPr>
            <a:lvl3pPr lvl="2">
              <a:spcBef>
                <a:spcPts val="0"/>
              </a:spcBef>
              <a:spcAft>
                <a:spcPts val="0"/>
              </a:spcAft>
              <a:buSzPts val="2700"/>
              <a:buNone/>
              <a:defRPr sz="2700"/>
            </a:lvl3pPr>
            <a:lvl4pPr lvl="3">
              <a:spcBef>
                <a:spcPts val="0"/>
              </a:spcBef>
              <a:spcAft>
                <a:spcPts val="0"/>
              </a:spcAft>
              <a:buSzPts val="2700"/>
              <a:buNone/>
              <a:defRPr sz="2700"/>
            </a:lvl4pPr>
            <a:lvl5pPr lvl="4">
              <a:spcBef>
                <a:spcPts val="0"/>
              </a:spcBef>
              <a:spcAft>
                <a:spcPts val="0"/>
              </a:spcAft>
              <a:buSzPts val="2700"/>
              <a:buNone/>
              <a:defRPr sz="2700"/>
            </a:lvl5pPr>
            <a:lvl6pPr lvl="5">
              <a:spcBef>
                <a:spcPts val="0"/>
              </a:spcBef>
              <a:spcAft>
                <a:spcPts val="0"/>
              </a:spcAft>
              <a:buSzPts val="2700"/>
              <a:buNone/>
              <a:defRPr sz="2700"/>
            </a:lvl6pPr>
            <a:lvl7pPr lvl="6">
              <a:spcBef>
                <a:spcPts val="0"/>
              </a:spcBef>
              <a:spcAft>
                <a:spcPts val="0"/>
              </a:spcAft>
              <a:buSzPts val="2700"/>
              <a:buNone/>
              <a:defRPr sz="2700"/>
            </a:lvl7pPr>
            <a:lvl8pPr lvl="7">
              <a:spcBef>
                <a:spcPts val="0"/>
              </a:spcBef>
              <a:spcAft>
                <a:spcPts val="0"/>
              </a:spcAft>
              <a:buSzPts val="2700"/>
              <a:buNone/>
              <a:defRPr sz="2700"/>
            </a:lvl8pPr>
            <a:lvl9pPr lvl="8">
              <a:spcBef>
                <a:spcPts val="0"/>
              </a:spcBef>
              <a:spcAft>
                <a:spcPts val="0"/>
              </a:spcAft>
              <a:buSzPts val="2700"/>
              <a:buNone/>
              <a:defRPr sz="2700"/>
            </a:lvl9pPr>
          </a:lstStyle>
          <a:p/>
        </p:txBody>
      </p:sp>
      <p:sp>
        <p:nvSpPr>
          <p:cNvPr id="212" name="Google Shape;212;p44"/>
          <p:cNvSpPr txBox="1"/>
          <p:nvPr>
            <p:ph idx="1" type="body"/>
          </p:nvPr>
        </p:nvSpPr>
        <p:spPr>
          <a:xfrm>
            <a:off x="311700" y="1852800"/>
            <a:ext cx="2808000" cy="4239300"/>
          </a:xfrm>
          <a:prstGeom prst="rect">
            <a:avLst/>
          </a:prstGeom>
        </p:spPr>
        <p:txBody>
          <a:bodyPr anchorCtr="0" anchor="t" bIns="101800" lIns="101800" spcFirstLastPara="1" rIns="101800" wrap="square" tIns="101800">
            <a:noAutofit/>
          </a:bodyPr>
          <a:lstStyle>
            <a:lvl1pPr indent="-317500" lvl="0" marL="457200">
              <a:spcBef>
                <a:spcPts val="0"/>
              </a:spcBef>
              <a:spcAft>
                <a:spcPts val="0"/>
              </a:spcAft>
              <a:buSzPts val="1400"/>
              <a:buChar char="●"/>
              <a:defRPr sz="1400"/>
            </a:lvl1pPr>
            <a:lvl2pPr indent="-317500" lvl="1" marL="914400">
              <a:spcBef>
                <a:spcPts val="1800"/>
              </a:spcBef>
              <a:spcAft>
                <a:spcPts val="0"/>
              </a:spcAft>
              <a:buSzPts val="1400"/>
              <a:buChar char="○"/>
              <a:defRPr sz="1400"/>
            </a:lvl2pPr>
            <a:lvl3pPr indent="-317500" lvl="2" marL="1371600">
              <a:spcBef>
                <a:spcPts val="1800"/>
              </a:spcBef>
              <a:spcAft>
                <a:spcPts val="0"/>
              </a:spcAft>
              <a:buSzPts val="1400"/>
              <a:buChar char="■"/>
              <a:defRPr sz="1400"/>
            </a:lvl3pPr>
            <a:lvl4pPr indent="-317500" lvl="3" marL="1828800">
              <a:spcBef>
                <a:spcPts val="1800"/>
              </a:spcBef>
              <a:spcAft>
                <a:spcPts val="0"/>
              </a:spcAft>
              <a:buSzPts val="1400"/>
              <a:buChar char="●"/>
              <a:defRPr sz="1400"/>
            </a:lvl4pPr>
            <a:lvl5pPr indent="-317500" lvl="4" marL="2286000">
              <a:spcBef>
                <a:spcPts val="1800"/>
              </a:spcBef>
              <a:spcAft>
                <a:spcPts val="0"/>
              </a:spcAft>
              <a:buSzPts val="1400"/>
              <a:buChar char="○"/>
              <a:defRPr sz="1400"/>
            </a:lvl5pPr>
            <a:lvl6pPr indent="-317500" lvl="5" marL="2743200">
              <a:spcBef>
                <a:spcPts val="1800"/>
              </a:spcBef>
              <a:spcAft>
                <a:spcPts val="0"/>
              </a:spcAft>
              <a:buSzPts val="1400"/>
              <a:buChar char="■"/>
              <a:defRPr sz="1400"/>
            </a:lvl6pPr>
            <a:lvl7pPr indent="-317500" lvl="6" marL="3200400">
              <a:spcBef>
                <a:spcPts val="1800"/>
              </a:spcBef>
              <a:spcAft>
                <a:spcPts val="0"/>
              </a:spcAft>
              <a:buSzPts val="1400"/>
              <a:buChar char="●"/>
              <a:defRPr sz="1400"/>
            </a:lvl7pPr>
            <a:lvl8pPr indent="-317500" lvl="7" marL="3657600">
              <a:spcBef>
                <a:spcPts val="1800"/>
              </a:spcBef>
              <a:spcAft>
                <a:spcPts val="0"/>
              </a:spcAft>
              <a:buSzPts val="1400"/>
              <a:buChar char="○"/>
              <a:defRPr sz="1400"/>
            </a:lvl8pPr>
            <a:lvl9pPr indent="-317500" lvl="8" marL="4114800">
              <a:spcBef>
                <a:spcPts val="1800"/>
              </a:spcBef>
              <a:spcAft>
                <a:spcPts val="1800"/>
              </a:spcAft>
              <a:buSzPts val="1400"/>
              <a:buChar char="■"/>
              <a:defRPr sz="1400"/>
            </a:lvl9pPr>
          </a:lstStyle>
          <a:p/>
        </p:txBody>
      </p:sp>
      <p:sp>
        <p:nvSpPr>
          <p:cNvPr id="213" name="Google Shape;213;p44"/>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athering layout">
  <p:cSld name="MAIN_POINT">
    <p:spTree>
      <p:nvGrpSpPr>
        <p:cNvPr id="214" name="Shape 214"/>
        <p:cNvGrpSpPr/>
        <p:nvPr/>
      </p:nvGrpSpPr>
      <p:grpSpPr>
        <a:xfrm>
          <a:off x="0" y="0"/>
          <a:ext cx="0" cy="0"/>
          <a:chOff x="0" y="0"/>
          <a:chExt cx="0" cy="0"/>
        </a:xfrm>
      </p:grpSpPr>
      <p:sp>
        <p:nvSpPr>
          <p:cNvPr id="215" name="Google Shape;215;p45"/>
          <p:cNvSpPr txBox="1"/>
          <p:nvPr>
            <p:ph type="title"/>
          </p:nvPr>
        </p:nvSpPr>
        <p:spPr>
          <a:xfrm>
            <a:off x="490250" y="600200"/>
            <a:ext cx="6367800" cy="5454600"/>
          </a:xfrm>
          <a:prstGeom prst="rect">
            <a:avLst/>
          </a:prstGeom>
        </p:spPr>
        <p:txBody>
          <a:bodyPr anchorCtr="0" anchor="ctr" bIns="101800" lIns="101800" spcFirstLastPara="1" rIns="101800" wrap="square" tIns="101800">
            <a:noAutofit/>
          </a:bodyPr>
          <a:lstStyle>
            <a:lvl1pPr lvl="0">
              <a:spcBef>
                <a:spcPts val="0"/>
              </a:spcBef>
              <a:spcAft>
                <a:spcPts val="0"/>
              </a:spcAft>
              <a:buSzPts val="5300"/>
              <a:buNone/>
              <a:defRPr sz="5300"/>
            </a:lvl1pPr>
            <a:lvl2pPr lvl="1">
              <a:spcBef>
                <a:spcPts val="0"/>
              </a:spcBef>
              <a:spcAft>
                <a:spcPts val="0"/>
              </a:spcAft>
              <a:buSzPts val="5300"/>
              <a:buNone/>
              <a:defRPr sz="5300"/>
            </a:lvl2pPr>
            <a:lvl3pPr lvl="2">
              <a:spcBef>
                <a:spcPts val="0"/>
              </a:spcBef>
              <a:spcAft>
                <a:spcPts val="0"/>
              </a:spcAft>
              <a:buSzPts val="5300"/>
              <a:buNone/>
              <a:defRPr sz="5300"/>
            </a:lvl3pPr>
            <a:lvl4pPr lvl="3">
              <a:spcBef>
                <a:spcPts val="0"/>
              </a:spcBef>
              <a:spcAft>
                <a:spcPts val="0"/>
              </a:spcAft>
              <a:buSzPts val="5300"/>
              <a:buNone/>
              <a:defRPr sz="5300"/>
            </a:lvl4pPr>
            <a:lvl5pPr lvl="4">
              <a:spcBef>
                <a:spcPts val="0"/>
              </a:spcBef>
              <a:spcAft>
                <a:spcPts val="0"/>
              </a:spcAft>
              <a:buSzPts val="5300"/>
              <a:buNone/>
              <a:defRPr sz="5300"/>
            </a:lvl5pPr>
            <a:lvl6pPr lvl="5">
              <a:spcBef>
                <a:spcPts val="0"/>
              </a:spcBef>
              <a:spcAft>
                <a:spcPts val="0"/>
              </a:spcAft>
              <a:buSzPts val="5300"/>
              <a:buNone/>
              <a:defRPr sz="5300"/>
            </a:lvl6pPr>
            <a:lvl7pPr lvl="6">
              <a:spcBef>
                <a:spcPts val="0"/>
              </a:spcBef>
              <a:spcAft>
                <a:spcPts val="0"/>
              </a:spcAft>
              <a:buSzPts val="5300"/>
              <a:buNone/>
              <a:defRPr sz="5300"/>
            </a:lvl7pPr>
            <a:lvl8pPr lvl="7">
              <a:spcBef>
                <a:spcPts val="0"/>
              </a:spcBef>
              <a:spcAft>
                <a:spcPts val="0"/>
              </a:spcAft>
              <a:buSzPts val="5300"/>
              <a:buNone/>
              <a:defRPr sz="5300"/>
            </a:lvl8pPr>
            <a:lvl9pPr lvl="8">
              <a:spcBef>
                <a:spcPts val="0"/>
              </a:spcBef>
              <a:spcAft>
                <a:spcPts val="0"/>
              </a:spcAft>
              <a:buSzPts val="5300"/>
              <a:buNone/>
              <a:defRPr sz="5300"/>
            </a:lvl9pPr>
          </a:lstStyle>
          <a:p/>
        </p:txBody>
      </p:sp>
      <p:sp>
        <p:nvSpPr>
          <p:cNvPr id="216" name="Google Shape;216;p45"/>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17" name="Google Shape;217;p45"/>
          <p:cNvSpPr txBox="1"/>
          <p:nvPr/>
        </p:nvSpPr>
        <p:spPr>
          <a:xfrm>
            <a:off x="4435273" y="-6463"/>
            <a:ext cx="4293000" cy="409800"/>
          </a:xfrm>
          <a:prstGeom prst="rect">
            <a:avLst/>
          </a:prstGeom>
          <a:noFill/>
          <a:ln>
            <a:noFill/>
          </a:ln>
        </p:spPr>
        <p:txBody>
          <a:bodyPr anchorCtr="0" anchor="t" bIns="82300" lIns="82300" spcFirstLastPara="1" rIns="82300" wrap="square" tIns="82300">
            <a:noAutofit/>
          </a:bodyPr>
          <a:lstStyle/>
          <a:p>
            <a:pPr indent="0" lvl="0" marL="0" rtl="0" algn="r">
              <a:spcBef>
                <a:spcPts val="0"/>
              </a:spcBef>
              <a:spcAft>
                <a:spcPts val="0"/>
              </a:spcAft>
              <a:buNone/>
            </a:pPr>
            <a:r>
              <a:rPr lang="en" sz="1800">
                <a:solidFill>
                  <a:schemeClr val="dk1"/>
                </a:solidFill>
                <a:latin typeface="Open Sans"/>
                <a:ea typeface="Open Sans"/>
                <a:cs typeface="Open Sans"/>
                <a:sym typeface="Open Sans"/>
              </a:rPr>
              <a:t>Images to print for idea development</a:t>
            </a:r>
            <a:endParaRPr sz="1300"/>
          </a:p>
        </p:txBody>
      </p:sp>
    </p:spTree>
  </p:cSld>
  <p:clrMapOvr>
    <a:masterClrMapping/>
  </p:clrMapOvr>
  <p:extLst>
    <p:ext uri="{DCECCB84-F9BA-43D5-87BE-67443E8EF086}">
      <p15:sldGuideLst>
        <p15:guide id="1" orient="horz" pos="254">
          <p15:clr>
            <a:srgbClr val="FA7B17"/>
          </p15:clr>
        </p15:guide>
        <p15:guide id="2" orient="horz" pos="4066">
          <p15:clr>
            <a:srgbClr val="FA7B17"/>
          </p15:clr>
        </p15:guide>
        <p15:guide id="3" pos="262">
          <p15:clr>
            <a:srgbClr val="FA7B17"/>
          </p15:clr>
        </p15:guide>
        <p15:guide id="4" pos="5498">
          <p15:clr>
            <a:srgbClr val="FA7B17"/>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18" name="Shape 218"/>
        <p:cNvGrpSpPr/>
        <p:nvPr/>
      </p:nvGrpSpPr>
      <p:grpSpPr>
        <a:xfrm>
          <a:off x="0" y="0"/>
          <a:ext cx="0" cy="0"/>
          <a:chOff x="0" y="0"/>
          <a:chExt cx="0" cy="0"/>
        </a:xfrm>
      </p:grpSpPr>
      <p:sp>
        <p:nvSpPr>
          <p:cNvPr id="219" name="Google Shape;219;p46"/>
          <p:cNvSpPr/>
          <p:nvPr/>
        </p:nvSpPr>
        <p:spPr>
          <a:xfrm>
            <a:off x="4572000" y="-167"/>
            <a:ext cx="4572000" cy="6858000"/>
          </a:xfrm>
          <a:prstGeom prst="rect">
            <a:avLst/>
          </a:prstGeom>
          <a:solidFill>
            <a:schemeClr val="lt2"/>
          </a:solidFill>
          <a:ln>
            <a:noFill/>
          </a:ln>
        </p:spPr>
        <p:txBody>
          <a:bodyPr anchorCtr="0" anchor="ctr" bIns="101800" lIns="101800" spcFirstLastPara="1" rIns="101800" wrap="square" tIns="101800">
            <a:noAutofit/>
          </a:bodyPr>
          <a:lstStyle/>
          <a:p>
            <a:pPr indent="0" lvl="0" marL="0" rtl="0" algn="l">
              <a:spcBef>
                <a:spcPts val="0"/>
              </a:spcBef>
              <a:spcAft>
                <a:spcPts val="0"/>
              </a:spcAft>
              <a:buNone/>
            </a:pPr>
            <a:r>
              <a:t/>
            </a:r>
            <a:endParaRPr/>
          </a:p>
        </p:txBody>
      </p:sp>
      <p:sp>
        <p:nvSpPr>
          <p:cNvPr id="220" name="Google Shape;220;p46"/>
          <p:cNvSpPr txBox="1"/>
          <p:nvPr>
            <p:ph type="title"/>
          </p:nvPr>
        </p:nvSpPr>
        <p:spPr>
          <a:xfrm>
            <a:off x="265500" y="1644233"/>
            <a:ext cx="4045200" cy="19764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4700"/>
              <a:buNone/>
              <a:defRPr sz="4700"/>
            </a:lvl1pPr>
            <a:lvl2pPr lvl="1" algn="ctr">
              <a:spcBef>
                <a:spcPts val="0"/>
              </a:spcBef>
              <a:spcAft>
                <a:spcPts val="0"/>
              </a:spcAft>
              <a:buSzPts val="4700"/>
              <a:buNone/>
              <a:defRPr sz="4700"/>
            </a:lvl2pPr>
            <a:lvl3pPr lvl="2" algn="ctr">
              <a:spcBef>
                <a:spcPts val="0"/>
              </a:spcBef>
              <a:spcAft>
                <a:spcPts val="0"/>
              </a:spcAft>
              <a:buSzPts val="4700"/>
              <a:buNone/>
              <a:defRPr sz="4700"/>
            </a:lvl3pPr>
            <a:lvl4pPr lvl="3" algn="ctr">
              <a:spcBef>
                <a:spcPts val="0"/>
              </a:spcBef>
              <a:spcAft>
                <a:spcPts val="0"/>
              </a:spcAft>
              <a:buSzPts val="4700"/>
              <a:buNone/>
              <a:defRPr sz="4700"/>
            </a:lvl4pPr>
            <a:lvl5pPr lvl="4" algn="ctr">
              <a:spcBef>
                <a:spcPts val="0"/>
              </a:spcBef>
              <a:spcAft>
                <a:spcPts val="0"/>
              </a:spcAft>
              <a:buSzPts val="4700"/>
              <a:buNone/>
              <a:defRPr sz="4700"/>
            </a:lvl5pPr>
            <a:lvl6pPr lvl="5" algn="ctr">
              <a:spcBef>
                <a:spcPts val="0"/>
              </a:spcBef>
              <a:spcAft>
                <a:spcPts val="0"/>
              </a:spcAft>
              <a:buSzPts val="4700"/>
              <a:buNone/>
              <a:defRPr sz="4700"/>
            </a:lvl6pPr>
            <a:lvl7pPr lvl="6" algn="ctr">
              <a:spcBef>
                <a:spcPts val="0"/>
              </a:spcBef>
              <a:spcAft>
                <a:spcPts val="0"/>
              </a:spcAft>
              <a:buSzPts val="4700"/>
              <a:buNone/>
              <a:defRPr sz="4700"/>
            </a:lvl7pPr>
            <a:lvl8pPr lvl="7" algn="ctr">
              <a:spcBef>
                <a:spcPts val="0"/>
              </a:spcBef>
              <a:spcAft>
                <a:spcPts val="0"/>
              </a:spcAft>
              <a:buSzPts val="4700"/>
              <a:buNone/>
              <a:defRPr sz="4700"/>
            </a:lvl8pPr>
            <a:lvl9pPr lvl="8" algn="ctr">
              <a:spcBef>
                <a:spcPts val="0"/>
              </a:spcBef>
              <a:spcAft>
                <a:spcPts val="0"/>
              </a:spcAft>
              <a:buSzPts val="4700"/>
              <a:buNone/>
              <a:defRPr sz="4700"/>
            </a:lvl9pPr>
          </a:lstStyle>
          <a:p/>
        </p:txBody>
      </p:sp>
      <p:sp>
        <p:nvSpPr>
          <p:cNvPr id="221" name="Google Shape;221;p46"/>
          <p:cNvSpPr txBox="1"/>
          <p:nvPr>
            <p:ph idx="1" type="subTitle"/>
          </p:nvPr>
        </p:nvSpPr>
        <p:spPr>
          <a:xfrm>
            <a:off x="265500" y="3737433"/>
            <a:ext cx="4045200" cy="1646700"/>
          </a:xfrm>
          <a:prstGeom prst="rect">
            <a:avLst/>
          </a:prstGeom>
        </p:spPr>
        <p:txBody>
          <a:bodyPr anchorCtr="0" anchor="t" bIns="101800" lIns="101800" spcFirstLastPara="1" rIns="101800" wrap="square" tIns="101800">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222" name="Google Shape;222;p46"/>
          <p:cNvSpPr txBox="1"/>
          <p:nvPr>
            <p:ph idx="2" type="body"/>
          </p:nvPr>
        </p:nvSpPr>
        <p:spPr>
          <a:xfrm>
            <a:off x="4939500" y="965433"/>
            <a:ext cx="3837000" cy="4926600"/>
          </a:xfrm>
          <a:prstGeom prst="rect">
            <a:avLst/>
          </a:prstGeom>
        </p:spPr>
        <p:txBody>
          <a:bodyPr anchorCtr="0" anchor="ctr" bIns="101800" lIns="101800" spcFirstLastPara="1" rIns="101800" wrap="square" tIns="101800">
            <a:noAutofit/>
          </a:bodyPr>
          <a:lstStyle>
            <a:lvl1pPr indent="-355600" lvl="0" marL="457200">
              <a:spcBef>
                <a:spcPts val="0"/>
              </a:spcBef>
              <a:spcAft>
                <a:spcPts val="0"/>
              </a:spcAft>
              <a:buSzPts val="2000"/>
              <a:buChar char="●"/>
              <a:defRPr/>
            </a:lvl1pPr>
            <a:lvl2pPr indent="-323850" lvl="1" marL="914400">
              <a:spcBef>
                <a:spcPts val="1800"/>
              </a:spcBef>
              <a:spcAft>
                <a:spcPts val="0"/>
              </a:spcAft>
              <a:buSzPts val="1500"/>
              <a:buChar char="○"/>
              <a:defRPr/>
            </a:lvl2pPr>
            <a:lvl3pPr indent="-323850" lvl="2" marL="1371600">
              <a:spcBef>
                <a:spcPts val="1800"/>
              </a:spcBef>
              <a:spcAft>
                <a:spcPts val="0"/>
              </a:spcAft>
              <a:buSzPts val="1500"/>
              <a:buChar char="■"/>
              <a:defRPr/>
            </a:lvl3pPr>
            <a:lvl4pPr indent="-323850" lvl="3" marL="1828800">
              <a:spcBef>
                <a:spcPts val="1800"/>
              </a:spcBef>
              <a:spcAft>
                <a:spcPts val="0"/>
              </a:spcAft>
              <a:buSzPts val="1500"/>
              <a:buChar char="●"/>
              <a:defRPr/>
            </a:lvl4pPr>
            <a:lvl5pPr indent="-323850" lvl="4" marL="2286000">
              <a:spcBef>
                <a:spcPts val="1800"/>
              </a:spcBef>
              <a:spcAft>
                <a:spcPts val="0"/>
              </a:spcAft>
              <a:buSzPts val="1500"/>
              <a:buChar char="○"/>
              <a:defRPr/>
            </a:lvl5pPr>
            <a:lvl6pPr indent="-323850" lvl="5" marL="2743200">
              <a:spcBef>
                <a:spcPts val="1800"/>
              </a:spcBef>
              <a:spcAft>
                <a:spcPts val="0"/>
              </a:spcAft>
              <a:buSzPts val="1500"/>
              <a:buChar char="■"/>
              <a:defRPr/>
            </a:lvl6pPr>
            <a:lvl7pPr indent="-323850" lvl="6" marL="3200400">
              <a:spcBef>
                <a:spcPts val="1800"/>
              </a:spcBef>
              <a:spcAft>
                <a:spcPts val="0"/>
              </a:spcAft>
              <a:buSzPts val="1500"/>
              <a:buChar char="●"/>
              <a:defRPr/>
            </a:lvl7pPr>
            <a:lvl8pPr indent="-323850" lvl="7" marL="3657600">
              <a:spcBef>
                <a:spcPts val="1800"/>
              </a:spcBef>
              <a:spcAft>
                <a:spcPts val="0"/>
              </a:spcAft>
              <a:buSzPts val="1500"/>
              <a:buChar char="○"/>
              <a:defRPr/>
            </a:lvl8pPr>
            <a:lvl9pPr indent="-323850" lvl="8" marL="4114800">
              <a:spcBef>
                <a:spcPts val="1800"/>
              </a:spcBef>
              <a:spcAft>
                <a:spcPts val="1800"/>
              </a:spcAft>
              <a:buSzPts val="1500"/>
              <a:buChar char="■"/>
              <a:defRPr/>
            </a:lvl9pPr>
          </a:lstStyle>
          <a:p/>
        </p:txBody>
      </p:sp>
      <p:sp>
        <p:nvSpPr>
          <p:cNvPr id="223" name="Google Shape;223;p46"/>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4" name="Shape 224"/>
        <p:cNvGrpSpPr/>
        <p:nvPr/>
      </p:nvGrpSpPr>
      <p:grpSpPr>
        <a:xfrm>
          <a:off x="0" y="0"/>
          <a:ext cx="0" cy="0"/>
          <a:chOff x="0" y="0"/>
          <a:chExt cx="0" cy="0"/>
        </a:xfrm>
      </p:grpSpPr>
      <p:sp>
        <p:nvSpPr>
          <p:cNvPr id="225" name="Google Shape;225;p47"/>
          <p:cNvSpPr txBox="1"/>
          <p:nvPr>
            <p:ph idx="1" type="body"/>
          </p:nvPr>
        </p:nvSpPr>
        <p:spPr>
          <a:xfrm>
            <a:off x="311700" y="5640767"/>
            <a:ext cx="5998800" cy="806700"/>
          </a:xfrm>
          <a:prstGeom prst="rect">
            <a:avLst/>
          </a:prstGeom>
        </p:spPr>
        <p:txBody>
          <a:bodyPr anchorCtr="0" anchor="ctr" bIns="101800" lIns="101800" spcFirstLastPara="1" rIns="101800" wrap="square" tIns="101800">
            <a:noAutofit/>
          </a:bodyPr>
          <a:lstStyle>
            <a:lvl1pPr indent="-228600" lvl="0" marL="457200">
              <a:lnSpc>
                <a:spcPct val="100000"/>
              </a:lnSpc>
              <a:spcBef>
                <a:spcPts val="0"/>
              </a:spcBef>
              <a:spcAft>
                <a:spcPts val="0"/>
              </a:spcAft>
              <a:buSzPts val="2000"/>
              <a:buNone/>
              <a:defRPr/>
            </a:lvl1pPr>
          </a:lstStyle>
          <a:p/>
        </p:txBody>
      </p:sp>
      <p:sp>
        <p:nvSpPr>
          <p:cNvPr id="226" name="Google Shape;226;p47"/>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27" name="Shape 227"/>
        <p:cNvGrpSpPr/>
        <p:nvPr/>
      </p:nvGrpSpPr>
      <p:grpSpPr>
        <a:xfrm>
          <a:off x="0" y="0"/>
          <a:ext cx="0" cy="0"/>
          <a:chOff x="0" y="0"/>
          <a:chExt cx="0" cy="0"/>
        </a:xfrm>
      </p:grpSpPr>
      <p:sp>
        <p:nvSpPr>
          <p:cNvPr id="228" name="Google Shape;228;p48"/>
          <p:cNvSpPr txBox="1"/>
          <p:nvPr>
            <p:ph hasCustomPrompt="1" type="title"/>
          </p:nvPr>
        </p:nvSpPr>
        <p:spPr>
          <a:xfrm>
            <a:off x="311700" y="1474833"/>
            <a:ext cx="8520600" cy="2617800"/>
          </a:xfrm>
          <a:prstGeom prst="rect">
            <a:avLst/>
          </a:prstGeom>
        </p:spPr>
        <p:txBody>
          <a:bodyPr anchorCtr="0" anchor="b" bIns="101800" lIns="101800" spcFirstLastPara="1" rIns="101800" wrap="square" tIns="101800">
            <a:noAutofit/>
          </a:bodyPr>
          <a:lstStyle>
            <a:lvl1pPr lvl="0" algn="ctr">
              <a:spcBef>
                <a:spcPts val="0"/>
              </a:spcBef>
              <a:spcAft>
                <a:spcPts val="0"/>
              </a:spcAft>
              <a:buSzPts val="13300"/>
              <a:buNone/>
              <a:defRPr sz="13300"/>
            </a:lvl1pPr>
            <a:lvl2pPr lvl="1" algn="ctr">
              <a:spcBef>
                <a:spcPts val="0"/>
              </a:spcBef>
              <a:spcAft>
                <a:spcPts val="0"/>
              </a:spcAft>
              <a:buSzPts val="13300"/>
              <a:buNone/>
              <a:defRPr sz="13300"/>
            </a:lvl2pPr>
            <a:lvl3pPr lvl="2" algn="ctr">
              <a:spcBef>
                <a:spcPts val="0"/>
              </a:spcBef>
              <a:spcAft>
                <a:spcPts val="0"/>
              </a:spcAft>
              <a:buSzPts val="13300"/>
              <a:buNone/>
              <a:defRPr sz="13300"/>
            </a:lvl3pPr>
            <a:lvl4pPr lvl="3" algn="ctr">
              <a:spcBef>
                <a:spcPts val="0"/>
              </a:spcBef>
              <a:spcAft>
                <a:spcPts val="0"/>
              </a:spcAft>
              <a:buSzPts val="13300"/>
              <a:buNone/>
              <a:defRPr sz="13300"/>
            </a:lvl4pPr>
            <a:lvl5pPr lvl="4" algn="ctr">
              <a:spcBef>
                <a:spcPts val="0"/>
              </a:spcBef>
              <a:spcAft>
                <a:spcPts val="0"/>
              </a:spcAft>
              <a:buSzPts val="13300"/>
              <a:buNone/>
              <a:defRPr sz="13300"/>
            </a:lvl5pPr>
            <a:lvl6pPr lvl="5" algn="ctr">
              <a:spcBef>
                <a:spcPts val="0"/>
              </a:spcBef>
              <a:spcAft>
                <a:spcPts val="0"/>
              </a:spcAft>
              <a:buSzPts val="13300"/>
              <a:buNone/>
              <a:defRPr sz="13300"/>
            </a:lvl6pPr>
            <a:lvl7pPr lvl="6" algn="ctr">
              <a:spcBef>
                <a:spcPts val="0"/>
              </a:spcBef>
              <a:spcAft>
                <a:spcPts val="0"/>
              </a:spcAft>
              <a:buSzPts val="13300"/>
              <a:buNone/>
              <a:defRPr sz="13300"/>
            </a:lvl7pPr>
            <a:lvl8pPr lvl="7" algn="ctr">
              <a:spcBef>
                <a:spcPts val="0"/>
              </a:spcBef>
              <a:spcAft>
                <a:spcPts val="0"/>
              </a:spcAft>
              <a:buSzPts val="13300"/>
              <a:buNone/>
              <a:defRPr sz="13300"/>
            </a:lvl8pPr>
            <a:lvl9pPr lvl="8" algn="ctr">
              <a:spcBef>
                <a:spcPts val="0"/>
              </a:spcBef>
              <a:spcAft>
                <a:spcPts val="0"/>
              </a:spcAft>
              <a:buSzPts val="13300"/>
              <a:buNone/>
              <a:defRPr sz="13300"/>
            </a:lvl9pPr>
          </a:lstStyle>
          <a:p>
            <a:r>
              <a:t>xx%</a:t>
            </a:r>
          </a:p>
        </p:txBody>
      </p:sp>
      <p:sp>
        <p:nvSpPr>
          <p:cNvPr id="229" name="Google Shape;229;p48"/>
          <p:cNvSpPr txBox="1"/>
          <p:nvPr>
            <p:ph idx="1" type="body"/>
          </p:nvPr>
        </p:nvSpPr>
        <p:spPr>
          <a:xfrm>
            <a:off x="311700" y="4202967"/>
            <a:ext cx="8520600" cy="1734300"/>
          </a:xfrm>
          <a:prstGeom prst="rect">
            <a:avLst/>
          </a:prstGeom>
        </p:spPr>
        <p:txBody>
          <a:bodyPr anchorCtr="0" anchor="t" bIns="101800" lIns="101800" spcFirstLastPara="1" rIns="101800" wrap="square" tIns="101800">
            <a:noAutofit/>
          </a:bodyPr>
          <a:lstStyle>
            <a:lvl1pPr indent="-355600" lvl="0" marL="457200" algn="ctr">
              <a:spcBef>
                <a:spcPts val="0"/>
              </a:spcBef>
              <a:spcAft>
                <a:spcPts val="0"/>
              </a:spcAft>
              <a:buSzPts val="2000"/>
              <a:buChar char="●"/>
              <a:defRPr/>
            </a:lvl1pPr>
            <a:lvl2pPr indent="-323850" lvl="1" marL="914400" algn="ctr">
              <a:spcBef>
                <a:spcPts val="1800"/>
              </a:spcBef>
              <a:spcAft>
                <a:spcPts val="0"/>
              </a:spcAft>
              <a:buSzPts val="1500"/>
              <a:buChar char="○"/>
              <a:defRPr/>
            </a:lvl2pPr>
            <a:lvl3pPr indent="-323850" lvl="2" marL="1371600" algn="ctr">
              <a:spcBef>
                <a:spcPts val="1800"/>
              </a:spcBef>
              <a:spcAft>
                <a:spcPts val="0"/>
              </a:spcAft>
              <a:buSzPts val="1500"/>
              <a:buChar char="■"/>
              <a:defRPr/>
            </a:lvl3pPr>
            <a:lvl4pPr indent="-323850" lvl="3" marL="1828800" algn="ctr">
              <a:spcBef>
                <a:spcPts val="1800"/>
              </a:spcBef>
              <a:spcAft>
                <a:spcPts val="0"/>
              </a:spcAft>
              <a:buSzPts val="1500"/>
              <a:buChar char="●"/>
              <a:defRPr/>
            </a:lvl4pPr>
            <a:lvl5pPr indent="-323850" lvl="4" marL="2286000" algn="ctr">
              <a:spcBef>
                <a:spcPts val="1800"/>
              </a:spcBef>
              <a:spcAft>
                <a:spcPts val="0"/>
              </a:spcAft>
              <a:buSzPts val="1500"/>
              <a:buChar char="○"/>
              <a:defRPr/>
            </a:lvl5pPr>
            <a:lvl6pPr indent="-323850" lvl="5" marL="2743200" algn="ctr">
              <a:spcBef>
                <a:spcPts val="1800"/>
              </a:spcBef>
              <a:spcAft>
                <a:spcPts val="0"/>
              </a:spcAft>
              <a:buSzPts val="1500"/>
              <a:buChar char="■"/>
              <a:defRPr/>
            </a:lvl6pPr>
            <a:lvl7pPr indent="-323850" lvl="6" marL="3200400" algn="ctr">
              <a:spcBef>
                <a:spcPts val="1800"/>
              </a:spcBef>
              <a:spcAft>
                <a:spcPts val="0"/>
              </a:spcAft>
              <a:buSzPts val="1500"/>
              <a:buChar char="●"/>
              <a:defRPr/>
            </a:lvl7pPr>
            <a:lvl8pPr indent="-323850" lvl="7" marL="3657600" algn="ctr">
              <a:spcBef>
                <a:spcPts val="1800"/>
              </a:spcBef>
              <a:spcAft>
                <a:spcPts val="0"/>
              </a:spcAft>
              <a:buSzPts val="1500"/>
              <a:buChar char="○"/>
              <a:defRPr/>
            </a:lvl8pPr>
            <a:lvl9pPr indent="-323850" lvl="8" marL="4114800" algn="ctr">
              <a:spcBef>
                <a:spcPts val="1800"/>
              </a:spcBef>
              <a:spcAft>
                <a:spcPts val="1800"/>
              </a:spcAft>
              <a:buSzPts val="1500"/>
              <a:buChar char="■"/>
              <a:defRPr/>
            </a:lvl9pPr>
          </a:lstStyle>
          <a:p/>
        </p:txBody>
      </p:sp>
      <p:sp>
        <p:nvSpPr>
          <p:cNvPr id="230" name="Google Shape;230;p48"/>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1" name="Shape 231"/>
        <p:cNvGrpSpPr/>
        <p:nvPr/>
      </p:nvGrpSpPr>
      <p:grpSpPr>
        <a:xfrm>
          <a:off x="0" y="0"/>
          <a:ext cx="0" cy="0"/>
          <a:chOff x="0" y="0"/>
          <a:chExt cx="0" cy="0"/>
        </a:xfrm>
      </p:grpSpPr>
      <p:sp>
        <p:nvSpPr>
          <p:cNvPr id="232" name="Google Shape;232;p49"/>
          <p:cNvSpPr txBox="1"/>
          <p:nvPr>
            <p:ph idx="12" type="sldNum"/>
          </p:nvPr>
        </p:nvSpPr>
        <p:spPr>
          <a:xfrm>
            <a:off x="8472458" y="6217622"/>
            <a:ext cx="548700" cy="525000"/>
          </a:xfrm>
          <a:prstGeom prst="rect">
            <a:avLst/>
          </a:prstGeom>
        </p:spPr>
        <p:txBody>
          <a:bodyPr anchorCtr="0" anchor="ctr" bIns="101800" lIns="101800" spcFirstLastPara="1" rIns="101800" wrap="square" tIns="1018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5.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1.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9" name="Google Shape;139;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6" name="Shape 186"/>
        <p:cNvGrpSpPr/>
        <p:nvPr/>
      </p:nvGrpSpPr>
      <p:grpSpPr>
        <a:xfrm>
          <a:off x="0" y="0"/>
          <a:ext cx="0" cy="0"/>
          <a:chOff x="0" y="0"/>
          <a:chExt cx="0" cy="0"/>
        </a:xfrm>
      </p:grpSpPr>
      <p:sp>
        <p:nvSpPr>
          <p:cNvPr id="187" name="Google Shape;187;p38"/>
          <p:cNvSpPr txBox="1"/>
          <p:nvPr>
            <p:ph type="title"/>
          </p:nvPr>
        </p:nvSpPr>
        <p:spPr>
          <a:xfrm>
            <a:off x="311700" y="593367"/>
            <a:ext cx="8520600" cy="763800"/>
          </a:xfrm>
          <a:prstGeom prst="rect">
            <a:avLst/>
          </a:prstGeom>
          <a:noFill/>
          <a:ln>
            <a:noFill/>
          </a:ln>
        </p:spPr>
        <p:txBody>
          <a:bodyPr anchorCtr="0" anchor="t" bIns="101800" lIns="101800" spcFirstLastPara="1" rIns="101800" wrap="square" tIns="101800">
            <a:noAutofit/>
          </a:bodyPr>
          <a:lstStyle>
            <a:lvl1pPr lvl="0">
              <a:spcBef>
                <a:spcPts val="0"/>
              </a:spcBef>
              <a:spcAft>
                <a:spcPts val="0"/>
              </a:spcAft>
              <a:buClr>
                <a:schemeClr val="dk1"/>
              </a:buClr>
              <a:buSzPts val="3200"/>
              <a:buNone/>
              <a:defRPr sz="3200">
                <a:solidFill>
                  <a:schemeClr val="dk1"/>
                </a:solidFill>
              </a:defRPr>
            </a:lvl1pPr>
            <a:lvl2pPr lvl="1">
              <a:spcBef>
                <a:spcPts val="0"/>
              </a:spcBef>
              <a:spcAft>
                <a:spcPts val="0"/>
              </a:spcAft>
              <a:buClr>
                <a:schemeClr val="dk1"/>
              </a:buClr>
              <a:buSzPts val="3200"/>
              <a:buNone/>
              <a:defRPr sz="3200">
                <a:solidFill>
                  <a:schemeClr val="dk1"/>
                </a:solidFill>
              </a:defRPr>
            </a:lvl2pPr>
            <a:lvl3pPr lvl="2">
              <a:spcBef>
                <a:spcPts val="0"/>
              </a:spcBef>
              <a:spcAft>
                <a:spcPts val="0"/>
              </a:spcAft>
              <a:buClr>
                <a:schemeClr val="dk1"/>
              </a:buClr>
              <a:buSzPts val="3200"/>
              <a:buNone/>
              <a:defRPr sz="3200">
                <a:solidFill>
                  <a:schemeClr val="dk1"/>
                </a:solidFill>
              </a:defRPr>
            </a:lvl3pPr>
            <a:lvl4pPr lvl="3">
              <a:spcBef>
                <a:spcPts val="0"/>
              </a:spcBef>
              <a:spcAft>
                <a:spcPts val="0"/>
              </a:spcAft>
              <a:buClr>
                <a:schemeClr val="dk1"/>
              </a:buClr>
              <a:buSzPts val="3200"/>
              <a:buNone/>
              <a:defRPr sz="3200">
                <a:solidFill>
                  <a:schemeClr val="dk1"/>
                </a:solidFill>
              </a:defRPr>
            </a:lvl4pPr>
            <a:lvl5pPr lvl="4">
              <a:spcBef>
                <a:spcPts val="0"/>
              </a:spcBef>
              <a:spcAft>
                <a:spcPts val="0"/>
              </a:spcAft>
              <a:buClr>
                <a:schemeClr val="dk1"/>
              </a:buClr>
              <a:buSzPts val="3200"/>
              <a:buNone/>
              <a:defRPr sz="3200">
                <a:solidFill>
                  <a:schemeClr val="dk1"/>
                </a:solidFill>
              </a:defRPr>
            </a:lvl5pPr>
            <a:lvl6pPr lvl="5">
              <a:spcBef>
                <a:spcPts val="0"/>
              </a:spcBef>
              <a:spcAft>
                <a:spcPts val="0"/>
              </a:spcAft>
              <a:buClr>
                <a:schemeClr val="dk1"/>
              </a:buClr>
              <a:buSzPts val="3200"/>
              <a:buNone/>
              <a:defRPr sz="3200">
                <a:solidFill>
                  <a:schemeClr val="dk1"/>
                </a:solidFill>
              </a:defRPr>
            </a:lvl6pPr>
            <a:lvl7pPr lvl="6">
              <a:spcBef>
                <a:spcPts val="0"/>
              </a:spcBef>
              <a:spcAft>
                <a:spcPts val="0"/>
              </a:spcAft>
              <a:buClr>
                <a:schemeClr val="dk1"/>
              </a:buClr>
              <a:buSzPts val="3200"/>
              <a:buNone/>
              <a:defRPr sz="3200">
                <a:solidFill>
                  <a:schemeClr val="dk1"/>
                </a:solidFill>
              </a:defRPr>
            </a:lvl7pPr>
            <a:lvl8pPr lvl="7">
              <a:spcBef>
                <a:spcPts val="0"/>
              </a:spcBef>
              <a:spcAft>
                <a:spcPts val="0"/>
              </a:spcAft>
              <a:buClr>
                <a:schemeClr val="dk1"/>
              </a:buClr>
              <a:buSzPts val="3200"/>
              <a:buNone/>
              <a:defRPr sz="3200">
                <a:solidFill>
                  <a:schemeClr val="dk1"/>
                </a:solidFill>
              </a:defRPr>
            </a:lvl8pPr>
            <a:lvl9pPr lvl="8">
              <a:spcBef>
                <a:spcPts val="0"/>
              </a:spcBef>
              <a:spcAft>
                <a:spcPts val="0"/>
              </a:spcAft>
              <a:buClr>
                <a:schemeClr val="dk1"/>
              </a:buClr>
              <a:buSzPts val="3200"/>
              <a:buNone/>
              <a:defRPr sz="3200">
                <a:solidFill>
                  <a:schemeClr val="dk1"/>
                </a:solidFill>
              </a:defRPr>
            </a:lvl9pPr>
          </a:lstStyle>
          <a:p/>
        </p:txBody>
      </p:sp>
      <p:sp>
        <p:nvSpPr>
          <p:cNvPr id="188" name="Google Shape;188;p38"/>
          <p:cNvSpPr txBox="1"/>
          <p:nvPr>
            <p:ph idx="1" type="body"/>
          </p:nvPr>
        </p:nvSpPr>
        <p:spPr>
          <a:xfrm>
            <a:off x="311700" y="1536633"/>
            <a:ext cx="8520600" cy="4555200"/>
          </a:xfrm>
          <a:prstGeom prst="rect">
            <a:avLst/>
          </a:prstGeom>
          <a:noFill/>
          <a:ln>
            <a:noFill/>
          </a:ln>
        </p:spPr>
        <p:txBody>
          <a:bodyPr anchorCtr="0" anchor="t" bIns="101800" lIns="101800" spcFirstLastPara="1" rIns="101800" wrap="square" tIns="101800">
            <a:noAutofit/>
          </a:bodyPr>
          <a:lstStyle>
            <a:lvl1pPr indent="-355600" lvl="0" marL="457200">
              <a:lnSpc>
                <a:spcPct val="115000"/>
              </a:lnSpc>
              <a:spcBef>
                <a:spcPts val="0"/>
              </a:spcBef>
              <a:spcAft>
                <a:spcPts val="0"/>
              </a:spcAft>
              <a:buClr>
                <a:schemeClr val="dk2"/>
              </a:buClr>
              <a:buSzPts val="2000"/>
              <a:buChar char="●"/>
              <a:defRPr sz="2000">
                <a:solidFill>
                  <a:schemeClr val="dk2"/>
                </a:solidFill>
              </a:defRPr>
            </a:lvl1pPr>
            <a:lvl2pPr indent="-323850" lvl="1" marL="914400">
              <a:lnSpc>
                <a:spcPct val="115000"/>
              </a:lnSpc>
              <a:spcBef>
                <a:spcPts val="1800"/>
              </a:spcBef>
              <a:spcAft>
                <a:spcPts val="0"/>
              </a:spcAft>
              <a:buClr>
                <a:schemeClr val="dk2"/>
              </a:buClr>
              <a:buSzPts val="1500"/>
              <a:buChar char="○"/>
              <a:defRPr sz="1500">
                <a:solidFill>
                  <a:schemeClr val="dk2"/>
                </a:solidFill>
              </a:defRPr>
            </a:lvl2pPr>
            <a:lvl3pPr indent="-323850" lvl="2" marL="1371600">
              <a:lnSpc>
                <a:spcPct val="115000"/>
              </a:lnSpc>
              <a:spcBef>
                <a:spcPts val="1800"/>
              </a:spcBef>
              <a:spcAft>
                <a:spcPts val="0"/>
              </a:spcAft>
              <a:buClr>
                <a:schemeClr val="dk2"/>
              </a:buClr>
              <a:buSzPts val="1500"/>
              <a:buChar char="■"/>
              <a:defRPr sz="1500">
                <a:solidFill>
                  <a:schemeClr val="dk2"/>
                </a:solidFill>
              </a:defRPr>
            </a:lvl3pPr>
            <a:lvl4pPr indent="-323850" lvl="3" marL="1828800">
              <a:lnSpc>
                <a:spcPct val="115000"/>
              </a:lnSpc>
              <a:spcBef>
                <a:spcPts val="1800"/>
              </a:spcBef>
              <a:spcAft>
                <a:spcPts val="0"/>
              </a:spcAft>
              <a:buClr>
                <a:schemeClr val="dk2"/>
              </a:buClr>
              <a:buSzPts val="1500"/>
              <a:buChar char="●"/>
              <a:defRPr sz="1500">
                <a:solidFill>
                  <a:schemeClr val="dk2"/>
                </a:solidFill>
              </a:defRPr>
            </a:lvl4pPr>
            <a:lvl5pPr indent="-323850" lvl="4" marL="2286000">
              <a:lnSpc>
                <a:spcPct val="115000"/>
              </a:lnSpc>
              <a:spcBef>
                <a:spcPts val="1800"/>
              </a:spcBef>
              <a:spcAft>
                <a:spcPts val="0"/>
              </a:spcAft>
              <a:buClr>
                <a:schemeClr val="dk2"/>
              </a:buClr>
              <a:buSzPts val="1500"/>
              <a:buChar char="○"/>
              <a:defRPr sz="1500">
                <a:solidFill>
                  <a:schemeClr val="dk2"/>
                </a:solidFill>
              </a:defRPr>
            </a:lvl5pPr>
            <a:lvl6pPr indent="-323850" lvl="5" marL="2743200">
              <a:lnSpc>
                <a:spcPct val="115000"/>
              </a:lnSpc>
              <a:spcBef>
                <a:spcPts val="1800"/>
              </a:spcBef>
              <a:spcAft>
                <a:spcPts val="0"/>
              </a:spcAft>
              <a:buClr>
                <a:schemeClr val="dk2"/>
              </a:buClr>
              <a:buSzPts val="1500"/>
              <a:buChar char="■"/>
              <a:defRPr sz="1500">
                <a:solidFill>
                  <a:schemeClr val="dk2"/>
                </a:solidFill>
              </a:defRPr>
            </a:lvl6pPr>
            <a:lvl7pPr indent="-323850" lvl="6" marL="3200400">
              <a:lnSpc>
                <a:spcPct val="115000"/>
              </a:lnSpc>
              <a:spcBef>
                <a:spcPts val="1800"/>
              </a:spcBef>
              <a:spcAft>
                <a:spcPts val="0"/>
              </a:spcAft>
              <a:buClr>
                <a:schemeClr val="dk2"/>
              </a:buClr>
              <a:buSzPts val="1500"/>
              <a:buChar char="●"/>
              <a:defRPr sz="1500">
                <a:solidFill>
                  <a:schemeClr val="dk2"/>
                </a:solidFill>
              </a:defRPr>
            </a:lvl7pPr>
            <a:lvl8pPr indent="-323850" lvl="7" marL="3657600">
              <a:lnSpc>
                <a:spcPct val="115000"/>
              </a:lnSpc>
              <a:spcBef>
                <a:spcPts val="1800"/>
              </a:spcBef>
              <a:spcAft>
                <a:spcPts val="0"/>
              </a:spcAft>
              <a:buClr>
                <a:schemeClr val="dk2"/>
              </a:buClr>
              <a:buSzPts val="1500"/>
              <a:buChar char="○"/>
              <a:defRPr sz="1500">
                <a:solidFill>
                  <a:schemeClr val="dk2"/>
                </a:solidFill>
              </a:defRPr>
            </a:lvl8pPr>
            <a:lvl9pPr indent="-323850" lvl="8" marL="4114800">
              <a:lnSpc>
                <a:spcPct val="115000"/>
              </a:lnSpc>
              <a:spcBef>
                <a:spcPts val="1800"/>
              </a:spcBef>
              <a:spcAft>
                <a:spcPts val="1800"/>
              </a:spcAft>
              <a:buClr>
                <a:schemeClr val="dk2"/>
              </a:buClr>
              <a:buSzPts val="1500"/>
              <a:buChar char="■"/>
              <a:defRPr sz="1500">
                <a:solidFill>
                  <a:schemeClr val="dk2"/>
                </a:solidFill>
              </a:defRPr>
            </a:lvl9pPr>
          </a:lstStyle>
          <a:p/>
        </p:txBody>
      </p:sp>
      <p:sp>
        <p:nvSpPr>
          <p:cNvPr id="189" name="Google Shape;189;p38"/>
          <p:cNvSpPr txBox="1"/>
          <p:nvPr>
            <p:ph idx="12" type="sldNum"/>
          </p:nvPr>
        </p:nvSpPr>
        <p:spPr>
          <a:xfrm>
            <a:off x="8472458" y="6217622"/>
            <a:ext cx="548700" cy="525000"/>
          </a:xfrm>
          <a:prstGeom prst="rect">
            <a:avLst/>
          </a:prstGeom>
          <a:noFill/>
          <a:ln>
            <a:noFill/>
          </a:ln>
        </p:spPr>
        <p:txBody>
          <a:bodyPr anchorCtr="0" anchor="ctr" bIns="101800" lIns="101800" spcFirstLastPara="1" rIns="101800" wrap="square" tIns="101800">
            <a:noAutofit/>
          </a:bodyPr>
          <a:lstStyle>
            <a:lvl1pPr lvl="0" algn="r">
              <a:buNone/>
              <a:defRPr sz="1100">
                <a:solidFill>
                  <a:schemeClr val="dk2"/>
                </a:solidFill>
              </a:defRPr>
            </a:lvl1pPr>
            <a:lvl2pPr lvl="1" algn="r">
              <a:buNone/>
              <a:defRPr sz="1100">
                <a:solidFill>
                  <a:schemeClr val="dk2"/>
                </a:solidFill>
              </a:defRPr>
            </a:lvl2pPr>
            <a:lvl3pPr lvl="2" algn="r">
              <a:buNone/>
              <a:defRPr sz="1100">
                <a:solidFill>
                  <a:schemeClr val="dk2"/>
                </a:solidFill>
              </a:defRPr>
            </a:lvl3pPr>
            <a:lvl4pPr lvl="3" algn="r">
              <a:buNone/>
              <a:defRPr sz="1100">
                <a:solidFill>
                  <a:schemeClr val="dk2"/>
                </a:solidFill>
              </a:defRPr>
            </a:lvl4pPr>
            <a:lvl5pPr lvl="4" algn="r">
              <a:buNone/>
              <a:defRPr sz="1100">
                <a:solidFill>
                  <a:schemeClr val="dk2"/>
                </a:solidFill>
              </a:defRPr>
            </a:lvl5pPr>
            <a:lvl6pPr lvl="5" algn="r">
              <a:buNone/>
              <a:defRPr sz="1100">
                <a:solidFill>
                  <a:schemeClr val="dk2"/>
                </a:solidFill>
              </a:defRPr>
            </a:lvl6pPr>
            <a:lvl7pPr lvl="6" algn="r">
              <a:buNone/>
              <a:defRPr sz="1100">
                <a:solidFill>
                  <a:schemeClr val="dk2"/>
                </a:solidFill>
              </a:defRPr>
            </a:lvl7pPr>
            <a:lvl8pPr lvl="7" algn="r">
              <a:buNone/>
              <a:defRPr sz="1100">
                <a:solidFill>
                  <a:schemeClr val="dk2"/>
                </a:solidFill>
              </a:defRPr>
            </a:lvl8pPr>
            <a:lvl9pPr lvl="8" algn="r">
              <a:buNone/>
              <a:defRPr sz="11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3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1.png"/><Relationship Id="rId5"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20.png"/><Relationship Id="rId5"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8.xml"/><Relationship Id="rId3"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2.jpg"/><Relationship Id="rId5"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3.xml"/><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image" Target="../media/image17.png"/><Relationship Id="rId5"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6.xml"/><Relationship Id="rId3" Type="http://schemas.openxmlformats.org/officeDocument/2006/relationships/image" Target="../media/image24.jp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7.xml"/><Relationship Id="rId3" Type="http://schemas.openxmlformats.org/officeDocument/2006/relationships/image" Target="../media/image28.pn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8.xml"/><Relationship Id="rId3" Type="http://schemas.openxmlformats.org/officeDocument/2006/relationships/image" Target="../media/image26.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5.png"/><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2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3.xml"/><Relationship Id="rId3" Type="http://schemas.openxmlformats.org/officeDocument/2006/relationships/image" Target="../media/image30.jp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4.xml"/><Relationship Id="rId3" Type="http://schemas.openxmlformats.org/officeDocument/2006/relationships/image" Target="../media/image30.jp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47.jpg"/><Relationship Id="rId4" Type="http://schemas.openxmlformats.org/officeDocument/2006/relationships/image" Target="../media/image3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21.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53.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39.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45.jpg"/><Relationship Id="rId4" Type="http://schemas.openxmlformats.org/officeDocument/2006/relationships/image" Target="../media/image52.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48.jpg"/><Relationship Id="rId4" Type="http://schemas.openxmlformats.org/officeDocument/2006/relationships/image" Target="../media/image38.jpg"/><Relationship Id="rId5" Type="http://schemas.openxmlformats.org/officeDocument/2006/relationships/image" Target="../media/image42.jpg"/><Relationship Id="rId6" Type="http://schemas.openxmlformats.org/officeDocument/2006/relationships/image" Target="../media/image43.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44.jpg"/><Relationship Id="rId4" Type="http://schemas.openxmlformats.org/officeDocument/2006/relationships/image" Target="../media/image51.jpg"/><Relationship Id="rId5" Type="http://schemas.openxmlformats.org/officeDocument/2006/relationships/image" Target="../media/image40.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37.jpg"/><Relationship Id="rId4" Type="http://schemas.openxmlformats.org/officeDocument/2006/relationships/image" Target="../media/image10.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0.xml"/><Relationship Id="rId3" Type="http://schemas.openxmlformats.org/officeDocument/2006/relationships/hyperlink" Target="http://www.youtube.com/watch?v=3CM-meK-Was" TargetMode="External"/><Relationship Id="rId4" Type="http://schemas.openxmlformats.org/officeDocument/2006/relationships/image" Target="../media/image41.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5.png"/><Relationship Id="rId4" Type="http://schemas.openxmlformats.org/officeDocument/2006/relationships/image" Target="../media/image22.jpg"/><Relationship Id="rId5" Type="http://schemas.openxmlformats.org/officeDocument/2006/relationships/image" Target="../media/image1.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4.xml"/><Relationship Id="rId3" Type="http://schemas.openxmlformats.org/officeDocument/2006/relationships/image" Target="../media/image4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50"/>
          <p:cNvPicPr preferRelativeResize="0"/>
          <p:nvPr/>
        </p:nvPicPr>
        <p:blipFill>
          <a:blip r:embed="rId3">
            <a:alphaModFix/>
          </a:blip>
          <a:stretch>
            <a:fillRect/>
          </a:stretch>
        </p:blipFill>
        <p:spPr>
          <a:xfrm>
            <a:off x="0" y="0"/>
            <a:ext cx="9144003" cy="6858002"/>
          </a:xfrm>
          <a:prstGeom prst="rect">
            <a:avLst/>
          </a:prstGeom>
          <a:noFill/>
          <a:ln>
            <a:noFill/>
          </a:ln>
        </p:spPr>
      </p:pic>
      <p:sp>
        <p:nvSpPr>
          <p:cNvPr id="238" name="Google Shape;238;p50"/>
          <p:cNvSpPr txBox="1"/>
          <p:nvPr/>
        </p:nvSpPr>
        <p:spPr>
          <a:xfrm>
            <a:off x="1945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239" name="Google Shape;239;p50"/>
          <p:cNvSpPr txBox="1"/>
          <p:nvPr/>
        </p:nvSpPr>
        <p:spPr>
          <a:xfrm>
            <a:off x="4417275" y="61125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latin typeface="Average"/>
                <a:ea typeface="Average"/>
                <a:cs typeface="Average"/>
                <a:sym typeface="Average"/>
              </a:rPr>
              <a:t>The good copy of your painting</a:t>
            </a:r>
            <a:endParaRPr b="1" sz="2400">
              <a:latin typeface="Average"/>
              <a:ea typeface="Average"/>
              <a:cs typeface="Average"/>
              <a:sym typeface="Average"/>
            </a:endParaRPr>
          </a:p>
        </p:txBody>
      </p:sp>
      <p:sp>
        <p:nvSpPr>
          <p:cNvPr id="240" name="Google Shape;240;p50"/>
          <p:cNvSpPr txBox="1"/>
          <p:nvPr/>
        </p:nvSpPr>
        <p:spPr>
          <a:xfrm>
            <a:off x="-30350" y="231870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Two containers of water</a:t>
            </a:r>
            <a:endParaRPr b="1" sz="2400">
              <a:solidFill>
                <a:srgbClr val="CACACA"/>
              </a:solidFill>
              <a:latin typeface="Average"/>
              <a:ea typeface="Average"/>
              <a:cs typeface="Average"/>
              <a:sym typeface="Average"/>
            </a:endParaRPr>
          </a:p>
        </p:txBody>
      </p:sp>
      <p:sp>
        <p:nvSpPr>
          <p:cNvPr id="241" name="Google Shape;241;p50"/>
          <p:cNvSpPr txBox="1"/>
          <p:nvPr/>
        </p:nvSpPr>
        <p:spPr>
          <a:xfrm>
            <a:off x="260350" y="3662873"/>
            <a:ext cx="39432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Art kit with brushes</a:t>
            </a:r>
            <a:endParaRPr b="1" sz="2400">
              <a:solidFill>
                <a:srgbClr val="CACACA"/>
              </a:solidFill>
              <a:latin typeface="Average"/>
              <a:ea typeface="Average"/>
              <a:cs typeface="Average"/>
              <a:sym typeface="Average"/>
            </a:endParaRPr>
          </a:p>
        </p:txBody>
      </p:sp>
      <p:sp>
        <p:nvSpPr>
          <p:cNvPr id="242" name="Google Shape;242;p50"/>
          <p:cNvSpPr txBox="1"/>
          <p:nvPr/>
        </p:nvSpPr>
        <p:spPr>
          <a:xfrm>
            <a:off x="19450" y="62267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verage"/>
                <a:ea typeface="Average"/>
                <a:cs typeface="Average"/>
                <a:sym typeface="Average"/>
              </a:rPr>
              <a:t>palette</a:t>
            </a:r>
            <a:endParaRPr b="1" sz="2400">
              <a:solidFill>
                <a:srgbClr val="CACACA"/>
              </a:solidFill>
              <a:latin typeface="Average"/>
              <a:ea typeface="Average"/>
              <a:cs typeface="Average"/>
              <a:sym typeface="Average"/>
            </a:endParaRPr>
          </a:p>
        </p:txBody>
      </p:sp>
      <p:sp>
        <p:nvSpPr>
          <p:cNvPr id="243" name="Google Shape;243;p50"/>
          <p:cNvSpPr txBox="1"/>
          <p:nvPr/>
        </p:nvSpPr>
        <p:spPr>
          <a:xfrm>
            <a:off x="4572000" y="0"/>
            <a:ext cx="4572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 📵</a:t>
            </a:r>
            <a:endParaRPr sz="4800"/>
          </a:p>
        </p:txBody>
      </p:sp>
      <p:sp>
        <p:nvSpPr>
          <p:cNvPr id="244" name="Google Shape;244;p50"/>
          <p:cNvSpPr txBox="1"/>
          <p:nvPr/>
        </p:nvSpPr>
        <p:spPr>
          <a:xfrm>
            <a:off x="4314300" y="1229250"/>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latin typeface="Average"/>
                <a:ea typeface="Average"/>
                <a:cs typeface="Average"/>
                <a:sym typeface="Average"/>
              </a:rPr>
              <a:t>Reference photos</a:t>
            </a:r>
            <a:endParaRPr b="1" sz="2400">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9"/>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300" name="Google Shape;300;p59"/>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60"/>
          <p:cNvPicPr preferRelativeResize="0"/>
          <p:nvPr/>
        </p:nvPicPr>
        <p:blipFill>
          <a:blip r:embed="rId3">
            <a:alphaModFix/>
          </a:blip>
          <a:stretch>
            <a:fillRect/>
          </a:stretch>
        </p:blipFill>
        <p:spPr>
          <a:xfrm>
            <a:off x="0" y="0"/>
            <a:ext cx="5143500" cy="6858000"/>
          </a:xfrm>
          <a:prstGeom prst="rect">
            <a:avLst/>
          </a:prstGeom>
          <a:noFill/>
          <a:ln>
            <a:noFill/>
          </a:ln>
        </p:spPr>
      </p:pic>
      <p:sp>
        <p:nvSpPr>
          <p:cNvPr id="306" name="Google Shape;306;p60"/>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Iris McCallum</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Friday, November 14th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Black Cat</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61"/>
          <p:cNvPicPr preferRelativeResize="0"/>
          <p:nvPr/>
        </p:nvPicPr>
        <p:blipFill>
          <a:blip r:embed="rId3">
            <a:alphaModFix/>
          </a:blip>
          <a:stretch>
            <a:fillRect/>
          </a:stretch>
        </p:blipFill>
        <p:spPr>
          <a:xfrm>
            <a:off x="0" y="0"/>
            <a:ext cx="5143500" cy="6858000"/>
          </a:xfrm>
          <a:prstGeom prst="rect">
            <a:avLst/>
          </a:prstGeom>
          <a:noFill/>
          <a:ln>
            <a:noFill/>
          </a:ln>
        </p:spPr>
      </p:pic>
      <p:sp>
        <p:nvSpPr>
          <p:cNvPr id="312" name="Google Shape;312;p61"/>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Stella Mansfield-Borden</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Friday, November 14th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Black Cat</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6" name="Shape 316"/>
        <p:cNvGrpSpPr/>
        <p:nvPr/>
      </p:nvGrpSpPr>
      <p:grpSpPr>
        <a:xfrm>
          <a:off x="0" y="0"/>
          <a:ext cx="0" cy="0"/>
          <a:chOff x="0" y="0"/>
          <a:chExt cx="0" cy="0"/>
        </a:xfrm>
      </p:grpSpPr>
      <p:sp>
        <p:nvSpPr>
          <p:cNvPr id="317" name="Google Shape;317;p62"/>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18" name="Google Shape;318;p62"/>
          <p:cNvPicPr preferRelativeResize="0"/>
          <p:nvPr/>
        </p:nvPicPr>
        <p:blipFill>
          <a:blip r:embed="rId4">
            <a:alphaModFix/>
          </a:blip>
          <a:stretch>
            <a:fillRect/>
          </a:stretch>
        </p:blipFill>
        <p:spPr>
          <a:xfrm>
            <a:off x="2877523" y="2228668"/>
            <a:ext cx="3289280" cy="462933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2" name="Shape 322"/>
        <p:cNvGrpSpPr/>
        <p:nvPr/>
      </p:nvGrpSpPr>
      <p:grpSpPr>
        <a:xfrm>
          <a:off x="0" y="0"/>
          <a:ext cx="0" cy="0"/>
          <a:chOff x="0" y="0"/>
          <a:chExt cx="0" cy="0"/>
        </a:xfrm>
      </p:grpSpPr>
      <p:sp>
        <p:nvSpPr>
          <p:cNvPr id="323" name="Google Shape;323;p63"/>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24" name="Google Shape;324;p63"/>
          <p:cNvPicPr preferRelativeResize="0"/>
          <p:nvPr/>
        </p:nvPicPr>
        <p:blipFill>
          <a:blip r:embed="rId4">
            <a:alphaModFix/>
          </a:blip>
          <a:stretch>
            <a:fillRect/>
          </a:stretch>
        </p:blipFill>
        <p:spPr>
          <a:xfrm>
            <a:off x="3903948" y="2218868"/>
            <a:ext cx="3289280" cy="4629331"/>
          </a:xfrm>
          <a:prstGeom prst="rect">
            <a:avLst/>
          </a:prstGeom>
          <a:noFill/>
          <a:ln>
            <a:noFill/>
          </a:ln>
        </p:spPr>
      </p:pic>
      <p:sp>
        <p:nvSpPr>
          <p:cNvPr id="325" name="Google Shape;325;p63"/>
          <p:cNvSpPr/>
          <p:nvPr/>
        </p:nvSpPr>
        <p:spPr>
          <a:xfrm>
            <a:off x="7038675" y="0"/>
            <a:ext cx="2625000" cy="6858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64"/>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31" name="Google Shape;331;p64"/>
          <p:cNvPicPr preferRelativeResize="0"/>
          <p:nvPr/>
        </p:nvPicPr>
        <p:blipFill>
          <a:blip r:embed="rId3">
            <a:alphaModFix/>
          </a:blip>
          <a:stretch>
            <a:fillRect/>
          </a:stretch>
        </p:blipFill>
        <p:spPr>
          <a:xfrm>
            <a:off x="415636" y="-137162"/>
            <a:ext cx="4964824" cy="5115264"/>
          </a:xfrm>
          <a:prstGeom prst="rect">
            <a:avLst/>
          </a:prstGeom>
          <a:noFill/>
          <a:ln>
            <a:noFill/>
          </a:ln>
        </p:spPr>
      </p:pic>
      <p:pic>
        <p:nvPicPr>
          <p:cNvPr id="332" name="Google Shape;332;p64"/>
          <p:cNvPicPr preferRelativeResize="0"/>
          <p:nvPr/>
        </p:nvPicPr>
        <p:blipFill rotWithShape="1">
          <a:blip r:embed="rId4">
            <a:alphaModFix/>
          </a:blip>
          <a:srcRect b="0" l="0" r="43952" t="34743"/>
          <a:stretch/>
        </p:blipFill>
        <p:spPr>
          <a:xfrm flipH="1">
            <a:off x="3117273" y="4437529"/>
            <a:ext cx="4076295" cy="2584434"/>
          </a:xfrm>
          <a:prstGeom prst="rect">
            <a:avLst/>
          </a:prstGeom>
          <a:noFill/>
          <a:ln>
            <a:noFill/>
          </a:ln>
        </p:spPr>
      </p:pic>
      <p:pic>
        <p:nvPicPr>
          <p:cNvPr id="333" name="Google Shape;333;p64"/>
          <p:cNvPicPr preferRelativeResize="0"/>
          <p:nvPr/>
        </p:nvPicPr>
        <p:blipFill>
          <a:blip r:embed="rId5">
            <a:alphaModFix/>
          </a:blip>
          <a:stretch>
            <a:fillRect/>
          </a:stretch>
        </p:blipFill>
        <p:spPr>
          <a:xfrm>
            <a:off x="2789136" y="3715832"/>
            <a:ext cx="2209765" cy="224739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65"/>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39" name="Google Shape;339;p65"/>
          <p:cNvPicPr preferRelativeResize="0"/>
          <p:nvPr/>
        </p:nvPicPr>
        <p:blipFill rotWithShape="1">
          <a:blip r:embed="rId3">
            <a:alphaModFix/>
          </a:blip>
          <a:srcRect b="0" l="21173" r="0" t="0"/>
          <a:stretch/>
        </p:blipFill>
        <p:spPr>
          <a:xfrm rot="5400000">
            <a:off x="3425362" y="-299006"/>
            <a:ext cx="4799937" cy="6273600"/>
          </a:xfrm>
          <a:prstGeom prst="rect">
            <a:avLst/>
          </a:prstGeom>
          <a:noFill/>
          <a:ln>
            <a:noFill/>
          </a:ln>
        </p:spPr>
      </p:pic>
      <p:pic>
        <p:nvPicPr>
          <p:cNvPr id="340" name="Google Shape;340;p65"/>
          <p:cNvPicPr preferRelativeResize="0"/>
          <p:nvPr/>
        </p:nvPicPr>
        <p:blipFill rotWithShape="1">
          <a:blip r:embed="rId4">
            <a:alphaModFix/>
          </a:blip>
          <a:srcRect b="0" l="11675" r="43952" t="34743"/>
          <a:stretch/>
        </p:blipFill>
        <p:spPr>
          <a:xfrm flipH="1" rot="5400000">
            <a:off x="-212348" y="2856311"/>
            <a:ext cx="3958075" cy="3169653"/>
          </a:xfrm>
          <a:prstGeom prst="rect">
            <a:avLst/>
          </a:prstGeom>
          <a:noFill/>
          <a:ln>
            <a:noFill/>
          </a:ln>
        </p:spPr>
      </p:pic>
      <p:pic>
        <p:nvPicPr>
          <p:cNvPr id="341" name="Google Shape;341;p65"/>
          <p:cNvPicPr preferRelativeResize="0"/>
          <p:nvPr/>
        </p:nvPicPr>
        <p:blipFill>
          <a:blip r:embed="rId5">
            <a:alphaModFix/>
          </a:blip>
          <a:stretch>
            <a:fillRect/>
          </a:stretch>
        </p:blipFill>
        <p:spPr>
          <a:xfrm rot="5400000">
            <a:off x="1503404" y="2036578"/>
            <a:ext cx="2710154" cy="27563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66"/>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sp>
        <p:nvSpPr>
          <p:cNvPr id="347" name="Google Shape;347;p66"/>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Julia Locke </a:t>
            </a:r>
            <a:r>
              <a:rPr lang="en" sz="1500">
                <a:solidFill>
                  <a:srgbClr val="999999"/>
                </a:solidFill>
                <a:latin typeface="Open Sans"/>
                <a:ea typeface="Open Sans"/>
                <a:cs typeface="Open Sans"/>
                <a:sym typeface="Open Sans"/>
              </a:rPr>
              <a:t>- </a:t>
            </a:r>
            <a:r>
              <a:rPr lang="en" sz="1500">
                <a:solidFill>
                  <a:schemeClr val="dk1"/>
                </a:solidFill>
                <a:latin typeface="Open Sans"/>
                <a:ea typeface="Open Sans"/>
                <a:cs typeface="Open Sans"/>
                <a:sym typeface="Open Sans"/>
              </a:rPr>
              <a:t>Collect 8+ photos to combine for your painting idea</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pic>
        <p:nvPicPr>
          <p:cNvPr id="348" name="Google Shape;348;p66"/>
          <p:cNvPicPr preferRelativeResize="0"/>
          <p:nvPr/>
        </p:nvPicPr>
        <p:blipFill rotWithShape="1">
          <a:blip r:embed="rId3">
            <a:alphaModFix/>
          </a:blip>
          <a:srcRect b="7970" l="0" r="0" t="0"/>
          <a:stretch/>
        </p:blipFill>
        <p:spPr>
          <a:xfrm>
            <a:off x="0" y="0"/>
            <a:ext cx="9143999" cy="6199235"/>
          </a:xfrm>
          <a:prstGeom prst="rect">
            <a:avLst/>
          </a:prstGeom>
          <a:noFill/>
          <a:ln>
            <a:noFill/>
          </a:ln>
        </p:spPr>
      </p:pic>
      <p:pic>
        <p:nvPicPr>
          <p:cNvPr id="349" name="Google Shape;349;p66" title="images.jpg"/>
          <p:cNvPicPr preferRelativeResize="0"/>
          <p:nvPr/>
        </p:nvPicPr>
        <p:blipFill>
          <a:blip r:embed="rId4">
            <a:alphaModFix amt="58999"/>
          </a:blip>
          <a:stretch>
            <a:fillRect/>
          </a:stretch>
        </p:blipFill>
        <p:spPr>
          <a:xfrm rot="1872184">
            <a:off x="-2471681" y="-295370"/>
            <a:ext cx="5989568" cy="789219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67"/>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sp>
        <p:nvSpPr>
          <p:cNvPr id="355" name="Google Shape;355;p67"/>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Julia Locke </a:t>
            </a:r>
            <a:r>
              <a:rPr lang="en" sz="1500">
                <a:solidFill>
                  <a:srgbClr val="999999"/>
                </a:solidFill>
                <a:latin typeface="Open Sans"/>
                <a:ea typeface="Open Sans"/>
                <a:cs typeface="Open Sans"/>
                <a:sym typeface="Open Sans"/>
              </a:rPr>
              <a:t>- </a:t>
            </a:r>
            <a:r>
              <a:rPr lang="en" sz="1500">
                <a:solidFill>
                  <a:schemeClr val="dk1"/>
                </a:solidFill>
                <a:latin typeface="Open Sans"/>
                <a:ea typeface="Open Sans"/>
                <a:cs typeface="Open Sans"/>
                <a:sym typeface="Open Sans"/>
              </a:rPr>
              <a:t>Collect 8+ photos to combine for your painting idea</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pic>
        <p:nvPicPr>
          <p:cNvPr id="356" name="Google Shape;356;p67"/>
          <p:cNvPicPr preferRelativeResize="0"/>
          <p:nvPr/>
        </p:nvPicPr>
        <p:blipFill rotWithShape="1">
          <a:blip r:embed="rId3">
            <a:alphaModFix/>
          </a:blip>
          <a:srcRect b="7970" l="0" r="0" t="0"/>
          <a:stretch/>
        </p:blipFill>
        <p:spPr>
          <a:xfrm>
            <a:off x="0" y="0"/>
            <a:ext cx="9143999" cy="619923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68"/>
          <p:cNvSpPr txBox="1"/>
          <p:nvPr/>
        </p:nvSpPr>
        <p:spPr>
          <a:xfrm>
            <a:off x="419182" y="6454588"/>
            <a:ext cx="8305500" cy="393600"/>
          </a:xfrm>
          <a:prstGeom prst="rect">
            <a:avLst/>
          </a:prstGeom>
          <a:noFill/>
          <a:ln>
            <a:noFill/>
          </a:ln>
        </p:spPr>
        <p:txBody>
          <a:bodyPr anchorCtr="0" anchor="t" bIns="82300" lIns="82300" spcFirstLastPara="1" rIns="82300" wrap="square" tIns="82300">
            <a:noAutofit/>
          </a:bodyPr>
          <a:lstStyle/>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Gather as many images as you wish. Drop them onto this slide and arrange them. You get points for </a:t>
            </a:r>
            <a:r>
              <a:rPr b="1" lang="en" sz="700">
                <a:solidFill>
                  <a:schemeClr val="dk1"/>
                </a:solidFill>
                <a:latin typeface="Open Sans"/>
                <a:ea typeface="Open Sans"/>
                <a:cs typeface="Open Sans"/>
                <a:sym typeface="Open Sans"/>
              </a:rPr>
              <a:t>up to 8 printed images</a:t>
            </a:r>
            <a:r>
              <a:rPr lang="en" sz="700">
                <a:solidFill>
                  <a:srgbClr val="999999"/>
                </a:solidFill>
                <a:latin typeface="Open Sans"/>
                <a:ea typeface="Open Sans"/>
                <a:cs typeface="Open Sans"/>
                <a:sym typeface="Open Sans"/>
              </a:rPr>
              <a:t> that you hand in.</a:t>
            </a:r>
            <a:endParaRPr sz="700">
              <a:solidFill>
                <a:srgbClr val="999999"/>
              </a:solidFill>
              <a:latin typeface="Open Sans"/>
              <a:ea typeface="Open Sans"/>
              <a:cs typeface="Open Sans"/>
              <a:sym typeface="Open Sans"/>
            </a:endParaRPr>
          </a:p>
          <a:p>
            <a:pPr indent="0" lvl="0" marL="0" rtl="0" algn="l">
              <a:spcBef>
                <a:spcPts val="0"/>
              </a:spcBef>
              <a:spcAft>
                <a:spcPts val="0"/>
              </a:spcAft>
              <a:buClr>
                <a:schemeClr val="dk1"/>
              </a:buClr>
              <a:buSzPts val="1000"/>
              <a:buFont typeface="Arial"/>
              <a:buNone/>
            </a:pPr>
            <a:r>
              <a:rPr lang="en" sz="700">
                <a:solidFill>
                  <a:srgbClr val="999999"/>
                </a:solidFill>
                <a:latin typeface="Open Sans"/>
                <a:ea typeface="Open Sans"/>
                <a:cs typeface="Open Sans"/>
                <a:sym typeface="Open Sans"/>
              </a:rPr>
              <a:t>Photographs are the most useful for developing an idea. However, up to half your images can be of other people’s artworks. Use the best quality images you can. </a:t>
            </a:r>
            <a:endParaRPr sz="7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sz="700">
              <a:solidFill>
                <a:srgbClr val="999999"/>
              </a:solidFill>
              <a:latin typeface="Open Sans"/>
              <a:ea typeface="Open Sans"/>
              <a:cs typeface="Open Sans"/>
              <a:sym typeface="Open Sans"/>
            </a:endParaRPr>
          </a:p>
        </p:txBody>
      </p:sp>
      <p:pic>
        <p:nvPicPr>
          <p:cNvPr id="362" name="Google Shape;362;p68" title="images.jpg"/>
          <p:cNvPicPr preferRelativeResize="0"/>
          <p:nvPr/>
        </p:nvPicPr>
        <p:blipFill>
          <a:blip r:embed="rId3">
            <a:alphaModFix/>
          </a:blip>
          <a:stretch>
            <a:fillRect/>
          </a:stretch>
        </p:blipFill>
        <p:spPr>
          <a:xfrm rot="1872184">
            <a:off x="-2471681" y="-295370"/>
            <a:ext cx="5989568" cy="789219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descr="All text" id="249" name="Google Shape;249;p51"/>
          <p:cNvSpPr txBox="1"/>
          <p:nvPr/>
        </p:nvSpPr>
        <p:spPr>
          <a:xfrm>
            <a:off x="0" y="-12"/>
            <a:ext cx="4260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rgbClr val="FFFFFF"/>
                </a:solidFill>
                <a:latin typeface="Oswald"/>
                <a:ea typeface="Oswald"/>
                <a:cs typeface="Oswald"/>
                <a:sym typeface="Oswald"/>
              </a:rPr>
              <a:t>So what should I be doing today?</a:t>
            </a:r>
            <a:br>
              <a:rPr lang="en" sz="2500">
                <a:solidFill>
                  <a:srgbClr val="FFFFFF"/>
                </a:solidFill>
                <a:latin typeface="Oswald"/>
                <a:ea typeface="Oswald"/>
                <a:cs typeface="Oswald"/>
                <a:sym typeface="Oswald"/>
              </a:rPr>
            </a:br>
            <a:endParaRPr sz="25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Choose a </a:t>
            </a:r>
            <a:r>
              <a:rPr b="1" lang="en" sz="1900">
                <a:solidFill>
                  <a:srgbClr val="FFFFFF"/>
                </a:solidFill>
                <a:latin typeface="Average"/>
                <a:ea typeface="Average"/>
                <a:cs typeface="Average"/>
                <a:sym typeface="Average"/>
              </a:rPr>
              <a:t>paper size</a:t>
            </a:r>
            <a:r>
              <a:rPr lang="en" sz="1900">
                <a:solidFill>
                  <a:srgbClr val="CACACA"/>
                </a:solidFill>
                <a:latin typeface="Average"/>
                <a:ea typeface="Average"/>
                <a:cs typeface="Average"/>
                <a:sym typeface="Average"/>
              </a:rPr>
              <a:t>. If you want to trade up to a </a:t>
            </a:r>
            <a:r>
              <a:rPr b="1" lang="en" sz="1900">
                <a:solidFill>
                  <a:srgbClr val="FFFFFF"/>
                </a:solidFill>
                <a:latin typeface="Average"/>
                <a:ea typeface="Average"/>
                <a:cs typeface="Average"/>
                <a:sym typeface="Average"/>
              </a:rPr>
              <a:t>medium</a:t>
            </a:r>
            <a:r>
              <a:rPr lang="en" sz="1900">
                <a:solidFill>
                  <a:srgbClr val="CACACA"/>
                </a:solidFill>
                <a:latin typeface="Average"/>
                <a:ea typeface="Average"/>
                <a:cs typeface="Average"/>
                <a:sym typeface="Average"/>
              </a:rPr>
              <a:t> or </a:t>
            </a:r>
            <a:r>
              <a:rPr b="1" lang="en" sz="1900">
                <a:solidFill>
                  <a:srgbClr val="FFFFFF"/>
                </a:solidFill>
                <a:latin typeface="Average"/>
                <a:ea typeface="Average"/>
                <a:cs typeface="Average"/>
                <a:sym typeface="Average"/>
              </a:rPr>
              <a:t>large</a:t>
            </a:r>
            <a:r>
              <a:rPr lang="en" sz="1900">
                <a:solidFill>
                  <a:srgbClr val="CACACA"/>
                </a:solidFill>
                <a:latin typeface="Average"/>
                <a:ea typeface="Average"/>
                <a:cs typeface="Average"/>
                <a:sym typeface="Average"/>
              </a:rPr>
              <a:t> size of paper, let me know!</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If paper wrinkles drive you nuts, I can give you a </a:t>
            </a:r>
            <a:r>
              <a:rPr b="1" lang="en" sz="1900">
                <a:solidFill>
                  <a:srgbClr val="FFFFFF"/>
                </a:solidFill>
                <a:latin typeface="Average"/>
                <a:ea typeface="Average"/>
                <a:cs typeface="Average"/>
                <a:sym typeface="Average"/>
              </a:rPr>
              <a:t>board to tape your paper</a:t>
            </a:r>
            <a:r>
              <a:rPr lang="en" sz="1900">
                <a:solidFill>
                  <a:srgbClr val="CACACA"/>
                </a:solidFill>
                <a:latin typeface="Average"/>
                <a:ea typeface="Average"/>
                <a:cs typeface="Average"/>
                <a:sym typeface="Average"/>
              </a:rPr>
              <a:t> to. You leave your paper stuck to it each day, and it fits in your cubby.</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Usually people </a:t>
            </a:r>
            <a:r>
              <a:rPr b="1" lang="en" sz="1900">
                <a:solidFill>
                  <a:srgbClr val="FFFFFF"/>
                </a:solidFill>
                <a:latin typeface="Average"/>
                <a:ea typeface="Average"/>
                <a:cs typeface="Average"/>
                <a:sym typeface="Average"/>
              </a:rPr>
              <a:t>draw a rectangle</a:t>
            </a:r>
            <a:r>
              <a:rPr lang="en" sz="1900">
                <a:solidFill>
                  <a:srgbClr val="CACACA"/>
                </a:solidFill>
                <a:latin typeface="Average"/>
                <a:ea typeface="Average"/>
                <a:cs typeface="Average"/>
                <a:sym typeface="Average"/>
              </a:rPr>
              <a:t> for their painting in the </a:t>
            </a:r>
            <a:r>
              <a:rPr b="1" lang="en" sz="1900">
                <a:solidFill>
                  <a:srgbClr val="FFFFFF"/>
                </a:solidFill>
                <a:latin typeface="Average"/>
                <a:ea typeface="Average"/>
                <a:cs typeface="Average"/>
                <a:sym typeface="Average"/>
              </a:rPr>
              <a:t>centre of the paper</a:t>
            </a:r>
            <a:r>
              <a:rPr lang="en" sz="1900">
                <a:solidFill>
                  <a:srgbClr val="CACACA"/>
                </a:solidFill>
                <a:latin typeface="Average"/>
                <a:ea typeface="Average"/>
                <a:cs typeface="Average"/>
                <a:sym typeface="Average"/>
              </a:rPr>
              <a:t>. This leaves room around the outside for doing colour tests.</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Start with a </a:t>
            </a:r>
            <a:r>
              <a:rPr b="1" lang="en" sz="1900">
                <a:solidFill>
                  <a:srgbClr val="FFFFFF"/>
                </a:solidFill>
                <a:latin typeface="Average"/>
                <a:ea typeface="Average"/>
                <a:cs typeface="Average"/>
                <a:sym typeface="Average"/>
              </a:rPr>
              <a:t>light pencil drawing</a:t>
            </a:r>
            <a:r>
              <a:rPr lang="en" sz="1900">
                <a:solidFill>
                  <a:srgbClr val="CACACA"/>
                </a:solidFill>
                <a:latin typeface="Average"/>
                <a:ea typeface="Average"/>
                <a:cs typeface="Average"/>
                <a:sym typeface="Average"/>
              </a:rPr>
              <a:t>.</a:t>
            </a:r>
            <a:endParaRPr sz="1900">
              <a:solidFill>
                <a:srgbClr val="CACACA"/>
              </a:solidFill>
              <a:latin typeface="Average"/>
              <a:ea typeface="Average"/>
              <a:cs typeface="Average"/>
              <a:sym typeface="Average"/>
            </a:endParaRPr>
          </a:p>
        </p:txBody>
      </p:sp>
      <p:pic>
        <p:nvPicPr>
          <p:cNvPr id="250" name="Google Shape;250;p51"/>
          <p:cNvPicPr preferRelativeResize="0"/>
          <p:nvPr/>
        </p:nvPicPr>
        <p:blipFill>
          <a:blip r:embed="rId3">
            <a:alphaModFix/>
          </a:blip>
          <a:stretch>
            <a:fillRect/>
          </a:stretch>
        </p:blipFill>
        <p:spPr>
          <a:xfrm>
            <a:off x="4081350" y="521825"/>
            <a:ext cx="2385425" cy="2385425"/>
          </a:xfrm>
          <a:prstGeom prst="rect">
            <a:avLst/>
          </a:prstGeom>
          <a:noFill/>
          <a:ln>
            <a:noFill/>
          </a:ln>
        </p:spPr>
      </p:pic>
      <p:pic>
        <p:nvPicPr>
          <p:cNvPr id="251" name="Google Shape;251;p51"/>
          <p:cNvPicPr preferRelativeResize="0"/>
          <p:nvPr/>
        </p:nvPicPr>
        <p:blipFill>
          <a:blip r:embed="rId4">
            <a:alphaModFix/>
          </a:blip>
          <a:stretch>
            <a:fillRect/>
          </a:stretch>
        </p:blipFill>
        <p:spPr>
          <a:xfrm>
            <a:off x="6591249" y="0"/>
            <a:ext cx="2552751" cy="3429076"/>
          </a:xfrm>
          <a:prstGeom prst="rect">
            <a:avLst/>
          </a:prstGeom>
          <a:noFill/>
          <a:ln>
            <a:noFill/>
          </a:ln>
        </p:spPr>
      </p:pic>
      <p:pic>
        <p:nvPicPr>
          <p:cNvPr id="252" name="Google Shape;252;p51"/>
          <p:cNvPicPr preferRelativeResize="0"/>
          <p:nvPr/>
        </p:nvPicPr>
        <p:blipFill>
          <a:blip r:embed="rId5">
            <a:alphaModFix/>
          </a:blip>
          <a:stretch>
            <a:fillRect/>
          </a:stretch>
        </p:blipFill>
        <p:spPr>
          <a:xfrm>
            <a:off x="4595700" y="3428925"/>
            <a:ext cx="4548300" cy="34290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descr="Translations" id="367" name="Google Shape;367;p69"/>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368" name="Google Shape;368;p69"/>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369" name="Google Shape;369;p6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Advait Abhilash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Malak Al Mohamad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Zi'aez Allison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Peter Azhagiri</a:t>
            </a:r>
            <a:r>
              <a:rPr lang="en">
                <a:solidFill>
                  <a:srgbClr val="00FF00"/>
                </a:solidFill>
                <a:latin typeface="Average"/>
                <a:ea typeface="Average"/>
                <a:cs typeface="Average"/>
                <a:sym typeface="Average"/>
              </a:rPr>
              <a:t>	</a:t>
            </a:r>
            <a:r>
              <a:rPr lang="en">
                <a:solidFill>
                  <a:srgbClr val="AAAAAA"/>
                </a:solidFill>
                <a:latin typeface="Average"/>
                <a:ea typeface="Average"/>
                <a:cs typeface="Average"/>
                <a:sym typeface="Average"/>
              </a:rPr>
              <a:t>😊</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Covenant Bassey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Matthew Bowdridge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Gabriel Carvalho Cardoso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Ken Declaro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Autumn DeGiobbi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Adella Finnamore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Margo Flynn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Kieran Forbes-Tan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Ronan Furlong</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Maurice Grant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Hala Khalaf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Tinevimbo Makura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Keyan McCormack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Harrison Morash</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Lam Giang Nguyen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Bayden Noble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00FF00"/>
                </a:solidFill>
                <a:latin typeface="Average"/>
                <a:ea typeface="Average"/>
                <a:cs typeface="Average"/>
                <a:sym typeface="Average"/>
              </a:rPr>
              <a:t>Zyaira Owen</a:t>
            </a:r>
            <a:r>
              <a:rPr lang="en">
                <a:solidFill>
                  <a:srgbClr val="AAAAAA"/>
                </a:solidFill>
                <a:latin typeface="Average"/>
                <a:ea typeface="Average"/>
                <a:cs typeface="Average"/>
                <a:sym typeface="Average"/>
              </a:rPr>
              <a:t>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Harmony Parker-Paul</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Arad Ranjbar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Ryan Rice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Mila Sahmarani</a:t>
            </a:r>
            <a:r>
              <a:rPr lang="en">
                <a:solidFill>
                  <a:srgbClr val="AAAAAA"/>
                </a:solidFill>
                <a:latin typeface="Average"/>
                <a:ea typeface="Average"/>
                <a:cs typeface="Average"/>
                <a:sym typeface="Average"/>
              </a:rPr>
              <a:t>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Yejun Shin</a:t>
            </a:r>
            <a:r>
              <a:rPr lang="en">
                <a:solidFill>
                  <a:srgbClr val="AAAAAA"/>
                </a:solidFill>
                <a:latin typeface="Average"/>
                <a:ea typeface="Average"/>
                <a:cs typeface="Average"/>
                <a:sym typeface="Average"/>
              </a:rPr>
              <a:t>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Hayden Theriault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Bianca Thompson-Hill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Ayla Williams	😊</a:t>
            </a:r>
            <a:endParaRPr>
              <a:solidFill>
                <a:srgbClr val="AAAAA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71"/>
          <p:cNvPicPr preferRelativeResize="0"/>
          <p:nvPr/>
        </p:nvPicPr>
        <p:blipFill rotWithShape="1">
          <a:blip r:embed="rId3">
            <a:alphaModFix/>
          </a:blip>
          <a:srcRect b="15854" l="17788" r="20621" t="13399"/>
          <a:stretch/>
        </p:blipFill>
        <p:spPr>
          <a:xfrm>
            <a:off x="3081065" y="238225"/>
            <a:ext cx="3494461" cy="3895836"/>
          </a:xfrm>
          <a:prstGeom prst="rect">
            <a:avLst/>
          </a:prstGeom>
          <a:noFill/>
          <a:ln>
            <a:noFill/>
          </a:ln>
        </p:spPr>
      </p:pic>
      <p:pic>
        <p:nvPicPr>
          <p:cNvPr id="379" name="Google Shape;379;p71"/>
          <p:cNvPicPr preferRelativeResize="0"/>
          <p:nvPr/>
        </p:nvPicPr>
        <p:blipFill>
          <a:blip r:embed="rId4">
            <a:alphaModFix/>
          </a:blip>
          <a:stretch>
            <a:fillRect/>
          </a:stretch>
        </p:blipFill>
        <p:spPr>
          <a:xfrm>
            <a:off x="3380655" y="3294151"/>
            <a:ext cx="920116" cy="920116"/>
          </a:xfrm>
          <a:prstGeom prst="rect">
            <a:avLst/>
          </a:prstGeom>
          <a:noFill/>
          <a:ln>
            <a:noFill/>
          </a:ln>
        </p:spPr>
      </p:pic>
      <p:pic>
        <p:nvPicPr>
          <p:cNvPr id="380" name="Google Shape;380;p71"/>
          <p:cNvPicPr preferRelativeResize="0"/>
          <p:nvPr/>
        </p:nvPicPr>
        <p:blipFill rotWithShape="1">
          <a:blip r:embed="rId5">
            <a:alphaModFix/>
          </a:blip>
          <a:srcRect b="0" l="49123" r="8631" t="0"/>
          <a:stretch/>
        </p:blipFill>
        <p:spPr>
          <a:xfrm>
            <a:off x="1540425" y="2801179"/>
            <a:ext cx="1703191" cy="2867521"/>
          </a:xfrm>
          <a:prstGeom prst="rect">
            <a:avLst/>
          </a:prstGeom>
          <a:noFill/>
          <a:ln>
            <a:noFill/>
          </a:ln>
        </p:spPr>
      </p:pic>
      <p:sp>
        <p:nvSpPr>
          <p:cNvPr id="381" name="Google Shape;381;p71"/>
          <p:cNvSpPr txBox="1"/>
          <p:nvPr/>
        </p:nvSpPr>
        <p:spPr>
          <a:xfrm>
            <a:off x="1461600" y="5869375"/>
            <a:ext cx="6138600" cy="75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2"/>
                </a:solidFill>
                <a:latin typeface="Oswald"/>
                <a:ea typeface="Oswald"/>
                <a:cs typeface="Oswald"/>
                <a:sym typeface="Oswald"/>
              </a:rPr>
              <a:t>You can make a collage larger by stretching it and copying it over two pages.</a:t>
            </a:r>
            <a:endParaRPr sz="2000">
              <a:solidFill>
                <a:schemeClr val="dk2"/>
              </a:solidFill>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72"/>
          <p:cNvPicPr preferRelativeResize="0"/>
          <p:nvPr/>
        </p:nvPicPr>
        <p:blipFill rotWithShape="1">
          <a:blip r:embed="rId3">
            <a:alphaModFix/>
          </a:blip>
          <a:srcRect b="15854" l="17788" r="20621" t="13399"/>
          <a:stretch/>
        </p:blipFill>
        <p:spPr>
          <a:xfrm>
            <a:off x="2959165" y="403412"/>
            <a:ext cx="5769199" cy="6431873"/>
          </a:xfrm>
          <a:prstGeom prst="rect">
            <a:avLst/>
          </a:prstGeom>
          <a:noFill/>
          <a:ln>
            <a:noFill/>
          </a:ln>
        </p:spPr>
      </p:pic>
      <p:pic>
        <p:nvPicPr>
          <p:cNvPr id="387" name="Google Shape;387;p72"/>
          <p:cNvPicPr preferRelativeResize="0"/>
          <p:nvPr/>
        </p:nvPicPr>
        <p:blipFill>
          <a:blip r:embed="rId4">
            <a:alphaModFix/>
          </a:blip>
          <a:stretch>
            <a:fillRect/>
          </a:stretch>
        </p:blipFill>
        <p:spPr>
          <a:xfrm>
            <a:off x="3453775" y="5448625"/>
            <a:ext cx="1519076" cy="1519076"/>
          </a:xfrm>
          <a:prstGeom prst="rect">
            <a:avLst/>
          </a:prstGeom>
          <a:noFill/>
          <a:ln>
            <a:noFill/>
          </a:ln>
        </p:spPr>
      </p:pic>
      <p:pic>
        <p:nvPicPr>
          <p:cNvPr id="388" name="Google Shape;388;p72"/>
          <p:cNvPicPr preferRelativeResize="0"/>
          <p:nvPr/>
        </p:nvPicPr>
        <p:blipFill rotWithShape="1">
          <a:blip r:embed="rId5">
            <a:alphaModFix/>
          </a:blip>
          <a:srcRect b="0" l="49123" r="8631" t="0"/>
          <a:stretch/>
        </p:blipFill>
        <p:spPr>
          <a:xfrm>
            <a:off x="415637" y="4634749"/>
            <a:ext cx="2811894" cy="473416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73"/>
          <p:cNvPicPr preferRelativeResize="0"/>
          <p:nvPr/>
        </p:nvPicPr>
        <p:blipFill rotWithShape="1">
          <a:blip r:embed="rId3">
            <a:alphaModFix/>
          </a:blip>
          <a:srcRect b="15854" l="17788" r="20621" t="13399"/>
          <a:stretch/>
        </p:blipFill>
        <p:spPr>
          <a:xfrm>
            <a:off x="2959165" y="-2510912"/>
            <a:ext cx="5769199" cy="6431873"/>
          </a:xfrm>
          <a:prstGeom prst="rect">
            <a:avLst/>
          </a:prstGeom>
          <a:noFill/>
          <a:ln>
            <a:noFill/>
          </a:ln>
        </p:spPr>
      </p:pic>
      <p:pic>
        <p:nvPicPr>
          <p:cNvPr id="394" name="Google Shape;394;p73"/>
          <p:cNvPicPr preferRelativeResize="0"/>
          <p:nvPr/>
        </p:nvPicPr>
        <p:blipFill>
          <a:blip r:embed="rId4">
            <a:alphaModFix/>
          </a:blip>
          <a:stretch>
            <a:fillRect/>
          </a:stretch>
        </p:blipFill>
        <p:spPr>
          <a:xfrm>
            <a:off x="3453775" y="2534302"/>
            <a:ext cx="1519076" cy="1519076"/>
          </a:xfrm>
          <a:prstGeom prst="rect">
            <a:avLst/>
          </a:prstGeom>
          <a:noFill/>
          <a:ln>
            <a:noFill/>
          </a:ln>
        </p:spPr>
      </p:pic>
      <p:pic>
        <p:nvPicPr>
          <p:cNvPr id="395" name="Google Shape;395;p73"/>
          <p:cNvPicPr preferRelativeResize="0"/>
          <p:nvPr/>
        </p:nvPicPr>
        <p:blipFill rotWithShape="1">
          <a:blip r:embed="rId5">
            <a:alphaModFix/>
          </a:blip>
          <a:srcRect b="0" l="49123" r="8631" t="0"/>
          <a:stretch/>
        </p:blipFill>
        <p:spPr>
          <a:xfrm>
            <a:off x="415637" y="1720425"/>
            <a:ext cx="2811894" cy="473416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id="404" name="Google Shape;404;p75"/>
          <p:cNvPicPr preferRelativeResize="0"/>
          <p:nvPr/>
        </p:nvPicPr>
        <p:blipFill>
          <a:blip r:embed="rId3">
            <a:alphaModFix/>
          </a:blip>
          <a:stretch>
            <a:fillRect/>
          </a:stretch>
        </p:blipFill>
        <p:spPr>
          <a:xfrm>
            <a:off x="1237955" y="732529"/>
            <a:ext cx="6971647" cy="5221985"/>
          </a:xfrm>
          <a:prstGeom prst="rect">
            <a:avLst/>
          </a:prstGeom>
          <a:noFill/>
          <a:ln>
            <a:noFill/>
          </a:ln>
        </p:spPr>
      </p:pic>
      <p:pic>
        <p:nvPicPr>
          <p:cNvPr id="405" name="Google Shape;405;p75" title="15544-Ginger-cat-sitting-looking-round-over-shoulder-white-background-removebg-preview (1).png"/>
          <p:cNvPicPr preferRelativeResize="0"/>
          <p:nvPr/>
        </p:nvPicPr>
        <p:blipFill>
          <a:blip r:embed="rId4">
            <a:alphaModFix/>
          </a:blip>
          <a:stretch>
            <a:fillRect/>
          </a:stretch>
        </p:blipFill>
        <p:spPr>
          <a:xfrm>
            <a:off x="-571886" y="-255000"/>
            <a:ext cx="6366198" cy="7441015"/>
          </a:xfrm>
          <a:prstGeom prst="rect">
            <a:avLst/>
          </a:prstGeom>
          <a:noFill/>
          <a:ln>
            <a:noFill/>
          </a:ln>
        </p:spPr>
      </p:pic>
      <p:sp>
        <p:nvSpPr>
          <p:cNvPr id="406" name="Google Shape;406;p75"/>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Hunter Cameron</a:t>
            </a:r>
            <a:r>
              <a:rPr lang="en" sz="1500">
                <a:solidFill>
                  <a:srgbClr val="999999"/>
                </a:solidFill>
                <a:latin typeface="Open Sans"/>
                <a:ea typeface="Open Sans"/>
                <a:cs typeface="Open Sans"/>
                <a:sym typeface="Open Sans"/>
              </a:rPr>
              <a:t>- </a:t>
            </a:r>
            <a:r>
              <a:rPr b="1" lang="en" sz="1500">
                <a:solidFill>
                  <a:schemeClr val="dk1"/>
                </a:solidFill>
                <a:latin typeface="Open Sans"/>
                <a:ea typeface="Open Sans"/>
                <a:cs typeface="Open Sans"/>
                <a:sym typeface="Open Sans"/>
              </a:rPr>
              <a:t>8 photos</a:t>
            </a:r>
            <a:r>
              <a:rPr lang="en" sz="1200">
                <a:solidFill>
                  <a:srgbClr val="999999"/>
                </a:solidFill>
                <a:latin typeface="Open Sans"/>
                <a:ea typeface="Open Sans"/>
                <a:cs typeface="Open Sans"/>
                <a:sym typeface="Open Sans"/>
              </a:rPr>
              <a:t> for developing your painting: this page will be printed in black and white</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76"/>
          <p:cNvPicPr preferRelativeResize="0"/>
          <p:nvPr/>
        </p:nvPicPr>
        <p:blipFill>
          <a:blip r:embed="rId3">
            <a:alphaModFix/>
          </a:blip>
          <a:stretch>
            <a:fillRect/>
          </a:stretch>
        </p:blipFill>
        <p:spPr>
          <a:xfrm>
            <a:off x="1237955" y="732529"/>
            <a:ext cx="6971647" cy="5221985"/>
          </a:xfrm>
          <a:prstGeom prst="rect">
            <a:avLst/>
          </a:prstGeom>
          <a:noFill/>
          <a:ln>
            <a:noFill/>
          </a:ln>
        </p:spPr>
      </p:pic>
      <p:pic>
        <p:nvPicPr>
          <p:cNvPr id="412" name="Google Shape;412;p76" title="15544-Ginger-cat-sitting-looking-round-over-shoulder-white-background-removebg-preview (1).png"/>
          <p:cNvPicPr preferRelativeResize="0"/>
          <p:nvPr/>
        </p:nvPicPr>
        <p:blipFill>
          <a:blip r:embed="rId4">
            <a:alphaModFix/>
          </a:blip>
          <a:stretch>
            <a:fillRect/>
          </a:stretch>
        </p:blipFill>
        <p:spPr>
          <a:xfrm>
            <a:off x="-571886" y="-255000"/>
            <a:ext cx="6366198" cy="7441015"/>
          </a:xfrm>
          <a:prstGeom prst="rect">
            <a:avLst/>
          </a:prstGeom>
          <a:noFill/>
          <a:ln>
            <a:noFill/>
          </a:ln>
        </p:spPr>
      </p:pic>
      <p:sp>
        <p:nvSpPr>
          <p:cNvPr id="413" name="Google Shape;413;p76"/>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Hunter Cameron</a:t>
            </a:r>
            <a:r>
              <a:rPr lang="en" sz="1500">
                <a:solidFill>
                  <a:srgbClr val="999999"/>
                </a:solidFill>
                <a:latin typeface="Open Sans"/>
                <a:ea typeface="Open Sans"/>
                <a:cs typeface="Open Sans"/>
                <a:sym typeface="Open Sans"/>
              </a:rPr>
              <a:t>- </a:t>
            </a:r>
            <a:r>
              <a:rPr b="1" lang="en" sz="1500">
                <a:solidFill>
                  <a:schemeClr val="dk1"/>
                </a:solidFill>
                <a:latin typeface="Open Sans"/>
                <a:ea typeface="Open Sans"/>
                <a:cs typeface="Open Sans"/>
                <a:sym typeface="Open Sans"/>
              </a:rPr>
              <a:t>8 photos</a:t>
            </a:r>
            <a:r>
              <a:rPr lang="en" sz="1200">
                <a:solidFill>
                  <a:srgbClr val="999999"/>
                </a:solidFill>
                <a:latin typeface="Open Sans"/>
                <a:ea typeface="Open Sans"/>
                <a:cs typeface="Open Sans"/>
                <a:sym typeface="Open Sans"/>
              </a:rPr>
              <a:t> for developing your painting: this page will be printed in black and white</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77"/>
          <p:cNvPicPr preferRelativeResize="0"/>
          <p:nvPr/>
        </p:nvPicPr>
        <p:blipFill>
          <a:blip r:embed="rId3">
            <a:alphaModFix/>
          </a:blip>
          <a:stretch>
            <a:fillRect/>
          </a:stretch>
        </p:blipFill>
        <p:spPr>
          <a:xfrm>
            <a:off x="1237955" y="732529"/>
            <a:ext cx="6971647" cy="5221985"/>
          </a:xfrm>
          <a:prstGeom prst="rect">
            <a:avLst/>
          </a:prstGeom>
          <a:noFill/>
          <a:ln>
            <a:noFill/>
          </a:ln>
        </p:spPr>
      </p:pic>
      <p:pic>
        <p:nvPicPr>
          <p:cNvPr id="419" name="Google Shape;419;p77" title="15544-Ginger-cat-sitting-looking-round-over-shoulder-white-background-removebg-preview (1).png"/>
          <p:cNvPicPr preferRelativeResize="0"/>
          <p:nvPr/>
        </p:nvPicPr>
        <p:blipFill>
          <a:blip r:embed="rId4">
            <a:alphaModFix/>
          </a:blip>
          <a:stretch>
            <a:fillRect/>
          </a:stretch>
        </p:blipFill>
        <p:spPr>
          <a:xfrm>
            <a:off x="-571886" y="-255000"/>
            <a:ext cx="6366198" cy="7441015"/>
          </a:xfrm>
          <a:prstGeom prst="rect">
            <a:avLst/>
          </a:prstGeom>
          <a:noFill/>
          <a:ln>
            <a:noFill/>
          </a:ln>
        </p:spPr>
      </p:pic>
      <p:sp>
        <p:nvSpPr>
          <p:cNvPr id="420" name="Google Shape;420;p77"/>
          <p:cNvSpPr txBox="1"/>
          <p:nvPr/>
        </p:nvSpPr>
        <p:spPr>
          <a:xfrm>
            <a:off x="0" y="0"/>
            <a:ext cx="9144000" cy="459900"/>
          </a:xfrm>
          <a:prstGeom prst="rect">
            <a:avLst/>
          </a:prstGeom>
          <a:noFill/>
          <a:ln>
            <a:noFill/>
          </a:ln>
        </p:spPr>
        <p:txBody>
          <a:bodyPr anchorCtr="0" anchor="t" bIns="82300" lIns="82300" spcFirstLastPara="1" rIns="82300" wrap="square" tIns="82300">
            <a:noAutofit/>
          </a:bodyPr>
          <a:lstStyle/>
          <a:p>
            <a:pPr indent="0" lvl="0" marL="0" rtl="0" algn="ctr">
              <a:spcBef>
                <a:spcPts val="0"/>
              </a:spcBef>
              <a:spcAft>
                <a:spcPts val="0"/>
              </a:spcAft>
              <a:buNone/>
            </a:pPr>
            <a:r>
              <a:rPr b="1" lang="en" sz="1500">
                <a:latin typeface="Open Sans"/>
                <a:ea typeface="Open Sans"/>
                <a:cs typeface="Open Sans"/>
                <a:sym typeface="Open Sans"/>
              </a:rPr>
              <a:t>Hunter Cameron</a:t>
            </a:r>
            <a:r>
              <a:rPr lang="en" sz="1500">
                <a:solidFill>
                  <a:srgbClr val="999999"/>
                </a:solidFill>
                <a:latin typeface="Open Sans"/>
                <a:ea typeface="Open Sans"/>
                <a:cs typeface="Open Sans"/>
                <a:sym typeface="Open Sans"/>
              </a:rPr>
              <a:t>- </a:t>
            </a:r>
            <a:r>
              <a:rPr b="1" lang="en" sz="1500">
                <a:solidFill>
                  <a:schemeClr val="dk1"/>
                </a:solidFill>
                <a:latin typeface="Open Sans"/>
                <a:ea typeface="Open Sans"/>
                <a:cs typeface="Open Sans"/>
                <a:sym typeface="Open Sans"/>
              </a:rPr>
              <a:t>8 photos</a:t>
            </a:r>
            <a:r>
              <a:rPr lang="en" sz="1200">
                <a:solidFill>
                  <a:srgbClr val="999999"/>
                </a:solidFill>
                <a:latin typeface="Open Sans"/>
                <a:ea typeface="Open Sans"/>
                <a:cs typeface="Open Sans"/>
                <a:sym typeface="Open Sans"/>
              </a:rPr>
              <a:t> for developing your painting: this page will be printed in black and white</a:t>
            </a:r>
            <a:endParaRPr i="1" sz="1200">
              <a:solidFill>
                <a:srgbClr val="C27BA0"/>
              </a:solidFill>
              <a:latin typeface="Open Sans"/>
              <a:ea typeface="Open Sans"/>
              <a:cs typeface="Open Sans"/>
              <a:sym typeface="Open Sans"/>
            </a:endParaRPr>
          </a:p>
          <a:p>
            <a:pPr indent="0" lvl="0" marL="0" rtl="0" algn="ctr">
              <a:spcBef>
                <a:spcPts val="0"/>
              </a:spcBef>
              <a:spcAft>
                <a:spcPts val="0"/>
              </a:spcAft>
              <a:buClr>
                <a:schemeClr val="dk1"/>
              </a:buClr>
              <a:buSzPts val="1000"/>
              <a:buFont typeface="Arial"/>
              <a:buNone/>
            </a:pPr>
            <a:r>
              <a:rPr lang="en" sz="1100">
                <a:solidFill>
                  <a:schemeClr val="dk1"/>
                </a:solidFill>
                <a:latin typeface="Open Sans"/>
                <a:ea typeface="Open Sans"/>
                <a:cs typeface="Open Sans"/>
                <a:sym typeface="Open Sans"/>
              </a:rPr>
              <a:t>Need a </a:t>
            </a:r>
            <a:r>
              <a:rPr b="1" lang="en" sz="1100">
                <a:solidFill>
                  <a:schemeClr val="dk1"/>
                </a:solidFill>
                <a:latin typeface="Open Sans"/>
                <a:ea typeface="Open Sans"/>
                <a:cs typeface="Open Sans"/>
                <a:sym typeface="Open Sans"/>
              </a:rPr>
              <a:t>new page</a:t>
            </a:r>
            <a:r>
              <a:rPr lang="en" sz="1100">
                <a:solidFill>
                  <a:schemeClr val="dk1"/>
                </a:solidFill>
                <a:latin typeface="Open Sans"/>
                <a:ea typeface="Open Sans"/>
                <a:cs typeface="Open Sans"/>
                <a:sym typeface="Open Sans"/>
              </a:rPr>
              <a:t>? Click on a slide and choose </a:t>
            </a:r>
            <a:r>
              <a:rPr lang="en" sz="1100">
                <a:solidFill>
                  <a:schemeClr val="lt1"/>
                </a:solidFill>
                <a:highlight>
                  <a:schemeClr val="dk1"/>
                </a:highlight>
                <a:latin typeface="Open Sans"/>
                <a:ea typeface="Open Sans"/>
                <a:cs typeface="Open Sans"/>
                <a:sym typeface="Open Sans"/>
              </a:rPr>
              <a:t>Edit</a:t>
            </a:r>
            <a:r>
              <a:rPr lang="en" sz="1100">
                <a:solidFill>
                  <a:schemeClr val="dk1"/>
                </a:solidFill>
                <a:latin typeface="Open Sans"/>
                <a:ea typeface="Open Sans"/>
                <a:cs typeface="Open Sans"/>
                <a:sym typeface="Open Sans"/>
              </a:rPr>
              <a:t> → </a:t>
            </a:r>
            <a:r>
              <a:rPr lang="en" sz="1100">
                <a:solidFill>
                  <a:schemeClr val="lt1"/>
                </a:solidFill>
                <a:highlight>
                  <a:schemeClr val="dk1"/>
                </a:highlight>
                <a:latin typeface="Open Sans"/>
                <a:ea typeface="Open Sans"/>
                <a:cs typeface="Open Sans"/>
                <a:sym typeface="Open Sans"/>
              </a:rPr>
              <a:t>Duplicate.</a:t>
            </a:r>
            <a:r>
              <a:rPr lang="en" sz="1100">
                <a:solidFill>
                  <a:schemeClr val="dk1"/>
                </a:solidFill>
                <a:latin typeface="Open Sans"/>
                <a:ea typeface="Open Sans"/>
                <a:cs typeface="Open Sans"/>
                <a:sym typeface="Open Sans"/>
              </a:rPr>
              <a:t> </a:t>
            </a:r>
            <a:r>
              <a:rPr lang="en" sz="1100">
                <a:solidFill>
                  <a:srgbClr val="999999"/>
                </a:solidFill>
                <a:latin typeface="Open Sans"/>
                <a:ea typeface="Open Sans"/>
                <a:cs typeface="Open Sans"/>
                <a:sym typeface="Open Sans"/>
              </a:rPr>
              <a:t> Done? Hand it in to the Google Classroom.</a:t>
            </a:r>
            <a:endParaRPr sz="1100">
              <a:solidFill>
                <a:srgbClr val="999999"/>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52"/>
          <p:cNvPicPr preferRelativeResize="0"/>
          <p:nvPr/>
        </p:nvPicPr>
        <p:blipFill>
          <a:blip r:embed="rId3">
            <a:alphaModFix/>
          </a:blip>
          <a:stretch>
            <a:fillRect/>
          </a:stretch>
        </p:blipFill>
        <p:spPr>
          <a:xfrm>
            <a:off x="454025" y="0"/>
            <a:ext cx="8235950" cy="6350000"/>
          </a:xfrm>
          <a:prstGeom prst="rect">
            <a:avLst/>
          </a:prstGeom>
          <a:noFill/>
          <a:ln>
            <a:noFill/>
          </a:ln>
        </p:spPr>
      </p:pic>
      <p:sp>
        <p:nvSpPr>
          <p:cNvPr id="258" name="Google Shape;258;p5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Roy Kostin</a:t>
            </a:r>
            <a:r>
              <a:rPr lang="en" sz="3000">
                <a:solidFill>
                  <a:srgbClr val="888888"/>
                </a:solidFill>
                <a:latin typeface="Oswald"/>
                <a:ea typeface="Oswald"/>
                <a:cs typeface="Oswald"/>
                <a:sym typeface="Oswald"/>
              </a:rPr>
              <a:t>, graphite on paper, Fall 2025 at Sackville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79"/>
          <p:cNvSpPr txBox="1"/>
          <p:nvPr/>
        </p:nvSpPr>
        <p:spPr>
          <a:xfrm>
            <a:off x="0" y="804300"/>
            <a:ext cx="9144000" cy="149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FFFFFF"/>
              </a:solidFill>
              <a:latin typeface="Oswald"/>
              <a:ea typeface="Oswald"/>
              <a:cs typeface="Oswald"/>
              <a:sym typeface="Oswald"/>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 </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Column 1" id="430" name="Google Shape;430;p79"/>
          <p:cNvSpPr txBox="1"/>
          <p:nvPr/>
        </p:nvSpPr>
        <p:spPr>
          <a:xfrm>
            <a:off x="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በሂደት ላይ ያለ ስራ</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العمل قيد التقدم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Treball en curs</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正在进行的工作</a:t>
            </a:r>
            <a:endParaRPr sz="2100">
              <a:solidFill>
                <a:srgbClr val="AAAAAA"/>
              </a:solidFill>
              <a:latin typeface="Average"/>
              <a:ea typeface="Average"/>
              <a:cs typeface="Average"/>
              <a:sym typeface="Average"/>
            </a:endParaRPr>
          </a:p>
          <a:p>
            <a:pPr indent="0" lvl="0" marL="0" rtl="1" algn="ctr">
              <a:spcBef>
                <a:spcPts val="0"/>
              </a:spcBef>
              <a:spcAft>
                <a:spcPts val="0"/>
              </a:spcAft>
              <a:buNone/>
            </a:pPr>
            <a:r>
              <a:rPr lang="en" sz="2100">
                <a:solidFill>
                  <a:srgbClr val="AAAAAA"/>
                </a:solidFill>
                <a:latin typeface="Average"/>
                <a:ea typeface="Average"/>
                <a:cs typeface="Average"/>
                <a:sym typeface="Average"/>
              </a:rPr>
              <a:t>کار در حال انجام است</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कार्य प्रगति पर 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進行中</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진행 중인 작업</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Kar berdewam e</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Trabalho em andamento</a:t>
            </a:r>
            <a:endParaRPr sz="5800">
              <a:solidFill>
                <a:srgbClr val="AAAAAA"/>
              </a:solidFill>
              <a:latin typeface="Average"/>
              <a:ea typeface="Average"/>
              <a:cs typeface="Average"/>
              <a:sym typeface="Average"/>
            </a:endParaRPr>
          </a:p>
        </p:txBody>
      </p:sp>
      <p:sp>
        <p:nvSpPr>
          <p:cNvPr descr="Column 2" id="431" name="Google Shape;431;p79"/>
          <p:cNvSpPr txBox="1"/>
          <p:nvPr/>
        </p:nvSpPr>
        <p:spPr>
          <a:xfrm>
            <a:off x="4572000" y="2861700"/>
            <a:ext cx="4572000" cy="319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AAAAAA"/>
                </a:solidFill>
                <a:latin typeface="Average"/>
                <a:ea typeface="Average"/>
                <a:cs typeface="Average"/>
                <a:sym typeface="Average"/>
              </a:rPr>
              <a:t>ਕੰਮ ਚੱਲ ਰਿਹਾ ਹੈ</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Работа в процессе</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Shaqada ayaa socota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Trabajo en progreso</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Kazi inaendelea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Kasalukuyang ginagawa</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Çalışma devam ediyor</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Робота в процесі</a:t>
            </a:r>
            <a:endParaRPr sz="2100">
              <a:solidFill>
                <a:srgbClr val="AAAAAA"/>
              </a:solidFill>
              <a:latin typeface="Average"/>
              <a:ea typeface="Average"/>
              <a:cs typeface="Average"/>
              <a:sym typeface="Average"/>
            </a:endParaRPr>
          </a:p>
          <a:p>
            <a:pPr indent="0" lvl="0" marL="0" rtl="0" algn="ctr">
              <a:spcBef>
                <a:spcPts val="0"/>
              </a:spcBef>
              <a:spcAft>
                <a:spcPts val="0"/>
              </a:spcAft>
              <a:buNone/>
            </a:pPr>
            <a:r>
              <a:rPr lang="en" sz="2100">
                <a:solidFill>
                  <a:srgbClr val="AAAAAA"/>
                </a:solidFill>
                <a:latin typeface="Average"/>
                <a:ea typeface="Average"/>
                <a:cs typeface="Average"/>
                <a:sym typeface="Average"/>
              </a:rPr>
              <a:t>Công việc đang tiến hành</a:t>
            </a:r>
            <a:endParaRPr sz="5800">
              <a:solidFill>
                <a:srgbClr val="AAAAAA"/>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descr="Title" id="436" name="Google Shape;436;p80"/>
          <p:cNvSpPr txBox="1"/>
          <p:nvPr/>
        </p:nvSpPr>
        <p:spPr>
          <a:xfrm>
            <a:off x="456525" y="0"/>
            <a:ext cx="8217600" cy="228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Oswald"/>
                <a:ea typeface="Oswald"/>
                <a:cs typeface="Oswald"/>
                <a:sym typeface="Oswald"/>
              </a:rPr>
              <a:t>Every work-in-progress photo counts towards your </a:t>
            </a:r>
            <a:r>
              <a:rPr lang="en" sz="4000">
                <a:solidFill>
                  <a:srgbClr val="00FF00"/>
                </a:solidFill>
                <a:latin typeface="Oswald"/>
                <a:ea typeface="Oswald"/>
                <a:cs typeface="Oswald"/>
                <a:sym typeface="Oswald"/>
              </a:rPr>
              <a:t>goal-setting mark</a:t>
            </a:r>
            <a:endParaRPr sz="4000">
              <a:solidFill>
                <a:srgbClr val="00FF00"/>
              </a:solidFill>
              <a:latin typeface="Oswald"/>
              <a:ea typeface="Oswald"/>
              <a:cs typeface="Oswald"/>
              <a:sym typeface="Oswald"/>
            </a:endParaRPr>
          </a:p>
          <a:p>
            <a:pPr indent="0" lvl="0" marL="0" rtl="0" algn="ctr">
              <a:spcBef>
                <a:spcPts val="0"/>
              </a:spcBef>
              <a:spcAft>
                <a:spcPts val="0"/>
              </a:spcAft>
              <a:buNone/>
            </a:pPr>
            <a:r>
              <a:rPr lang="en" sz="4000">
                <a:solidFill>
                  <a:srgbClr val="FFFFFF"/>
                </a:solidFill>
                <a:latin typeface="Oswald"/>
                <a:ea typeface="Oswald"/>
                <a:cs typeface="Oswald"/>
                <a:sym typeface="Oswald"/>
              </a:rPr>
              <a:t>  📷</a:t>
            </a:r>
            <a:r>
              <a:rPr b="1" lang="en" sz="4000">
                <a:solidFill>
                  <a:srgbClr val="00FF00"/>
                </a:solidFill>
                <a:latin typeface="Oswald"/>
                <a:ea typeface="Oswald"/>
                <a:cs typeface="Oswald"/>
                <a:sym typeface="Oswald"/>
              </a:rPr>
              <a:t>→</a:t>
            </a:r>
            <a:r>
              <a:rPr lang="en" sz="40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437" name="Google Shape;437;p80"/>
          <p:cNvSpPr txBox="1"/>
          <p:nvPr/>
        </p:nvSpPr>
        <p:spPr>
          <a:xfrm>
            <a:off x="0" y="2286600"/>
            <a:ext cx="9144000" cy="45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እያንዳንዱ በሂደት ላይ ያለ ፎቶ ወደ ግብ ማቀናበሪያ ምልክትዎ ይቆጠራል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كل صورة قيد التنفيذ تُحتسب ضمن هدفك المحدد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de treball en curs compta per a la teva marca d'objectius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每张正在制作的照片都计入你的目标设定分数</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هر عکس در حال انجام، در راستای هدف تعیین‌شده‌ی شما محسوب می‌شود.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प्रत्येक कार्य-प्रगति फ़ोटो आपके लक्ष्य-निर्धारण चिह्न में गिनी जाती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作業中の写真はすべて目標達成にカウントされます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진행 중인 모든 사진은 목표 설정에 반영됩니다.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Her wêneyek di xebata berdewam de ji bo destnîşankirina armanca we tê hesibandin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do trabalho em andamento conta para sua meta de definição de metas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ਹਰੇਕ ਕੰਮ-ਅਧੀਨ ਫੋਟੋ ਤੁਹਾਡੇ ਟੀਚੇ ਨੂੰ ਪੂਰਾ ਕਰਨ ਲਈ ਗਿਣੀ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Каждая фотография в процессе работы учитывается при постановке цели.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Sawir kasta oo shaqada ku jira wuxuu ku xisaabtamayaa calaamadda yool-dejinta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Cada foto del trabajo en progreso cuenta para alcanzar tu objetivo.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Kila picha inayoendelea inahesabiwa katika alama yako ya kuweka lengo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Ang bawat work-in-progress na larawan ay binibilang sa iyong marka sa pagtatakda ng layunin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Çalışma aşamasındaki her fotoğraf, hedef belirleme hedefinize ulaşmanıza katkıda bulunur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Кожне фото в процесі роботи зараховується для досягнення вашої мети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Mỗi bức ảnh đang trong quá trình thực hiện đều được tính vào mục tiêu bạn đặt ra</a:t>
            </a:r>
            <a:endParaRPr sz="3200">
              <a:solidFill>
                <a:srgbClr val="CACAC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5" name="Shape 445"/>
        <p:cNvGrpSpPr/>
        <p:nvPr/>
      </p:nvGrpSpPr>
      <p:grpSpPr>
        <a:xfrm>
          <a:off x="0" y="0"/>
          <a:ext cx="0" cy="0"/>
          <a:chOff x="0" y="0"/>
          <a:chExt cx="0" cy="0"/>
        </a:xfrm>
      </p:grpSpPr>
      <p:sp>
        <p:nvSpPr>
          <p:cNvPr id="446" name="Google Shape;446;p82"/>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Everyone should start their painting today, except these people who missed last class:</a:t>
            </a:r>
            <a:endParaRPr sz="3400">
              <a:solidFill>
                <a:srgbClr val="FFFFFF"/>
              </a:solidFill>
              <a:latin typeface="Oswald"/>
              <a:ea typeface="Oswald"/>
              <a:cs typeface="Oswald"/>
              <a:sym typeface="Oswald"/>
            </a:endParaRPr>
          </a:p>
          <a:p>
            <a:pPr indent="0" lvl="0" marL="0" rtl="0" algn="ctr">
              <a:spcBef>
                <a:spcPts val="0"/>
              </a:spcBef>
              <a:spcAft>
                <a:spcPts val="0"/>
              </a:spcAft>
              <a:buNone/>
            </a:pPr>
            <a:r>
              <a:t/>
            </a:r>
            <a:endParaRPr sz="1900">
              <a:solidFill>
                <a:srgbClr val="FFFFFF"/>
              </a:solidFill>
              <a:latin typeface="Oswald"/>
              <a:ea typeface="Oswald"/>
              <a:cs typeface="Oswald"/>
              <a:sym typeface="Oswald"/>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Cameron</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Everett</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Hawk</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Kenisha</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Kentrell</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Kyriakos</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Malakhi</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Maya</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Nase</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Obang</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Paityn</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Emily R</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Travis</a:t>
            </a:r>
            <a:endParaRPr b="1" sz="1900">
              <a:solidFill>
                <a:srgbClr val="FFFFFF"/>
              </a:solidFill>
              <a:latin typeface="Average"/>
              <a:ea typeface="Average"/>
              <a:cs typeface="Average"/>
              <a:sym typeface="Average"/>
            </a:endParaRPr>
          </a:p>
          <a:p>
            <a:pPr indent="0" lvl="0" marL="0" rtl="0" algn="ctr">
              <a:spcBef>
                <a:spcPts val="0"/>
              </a:spcBef>
              <a:spcAft>
                <a:spcPts val="0"/>
              </a:spcAft>
              <a:buNone/>
            </a:pPr>
            <a:r>
              <a:rPr b="1" lang="en" sz="1900">
                <a:solidFill>
                  <a:srgbClr val="FFFFFF"/>
                </a:solidFill>
                <a:latin typeface="Average"/>
                <a:ea typeface="Average"/>
                <a:cs typeface="Average"/>
                <a:sym typeface="Average"/>
              </a:rPr>
              <a:t>Usman</a:t>
            </a:r>
            <a:endParaRPr b="1" sz="1900">
              <a:solidFill>
                <a:srgbClr val="FFFFFF"/>
              </a:solidFill>
              <a:latin typeface="Average"/>
              <a:ea typeface="Average"/>
              <a:cs typeface="Average"/>
              <a:sym typeface="Average"/>
            </a:endParaRPr>
          </a:p>
        </p:txBody>
      </p:sp>
      <p:sp>
        <p:nvSpPr>
          <p:cNvPr descr="Translations" id="447" name="Google Shape;447;p82"/>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የመጨረሻ ክፍል ካመለጣቸው ሰዎች በስተቀር ሁሉም ሰው ዛሬ ሥዕሉን መጀመር አለበት፡-</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يجب على الجميع أن يبدأوا الرسم اليوم، باستثناء هؤلاء الأشخاص الذين فاتتهم الدرس الماضي: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Tothom hauria de començar a pintar avui, excepte aquestes persones que van faltar a la classe passada: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今天每个人都应该开始画画，除了这些缺席上节课的人：</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همه باید نقاشی خود را امروز شروع کنند، به جز این افرادی که کلاس قبلی را از دست دادند: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सभी को आज से ही अपनी पेंटिंग शुरू कर देनी चाहिए, सिवाय उन लोगों के जो पिछली कक्षा में अनुपस्थित रहे: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前回の授業を欠席した人を除いて、全員が今日から絵を描き始める必要があります。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지난 수업을 놓친 사람들을 제외하고 모두 오늘부터 그림 그리기를 시작해야 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Divê her kes îro dest bi wênesaziya xwe bike, ji bilî van kesan ku dersa dawî ji dest dane: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Todos devem começar a pintar hoje, exceto essas pessoas que faltaram na última aula: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ਸਾਰਿਆਂ ਨੂੰ ਅੱਜ ਹੀ ਆਪਣੀ ਪੇਂਟਿੰਗ ਸ਼ੁਰੂ ਕਰਨੀ ਚਾਹੀਦੀ ਹੈ, ਸਿਵਾਏ ਇਹਨਾਂ ਲੋਕਾਂ ਦੇ ਜੋ ਪਿਛਲੀ ਕਲਾਸ ਤੋਂ ਖੁੰਝ ਗਏ ਸਨ: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Сегодня всем стоит начать рисовать, за исключением тех, кто пропустил последнее занятие: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Qof kastaa waa inuu bilaabo sawirkiisa maanta, marka laga reebo dadkan seegay fasalkii ugu dambeeyay: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Todos deberían comenzar a pintar hoy, excepto estas personas que faltaron a la clase pasada: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Kila mtu anapaswa kuanza uchoraji wake leo, isipokuwa watu hawa ambao walikosa darasa la mwisho: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Dapat simulan ng lahat ang kanilang pagpipinta ngayon, maliban sa mga taong ito na hindi nasagot sa huling klase: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Herkes bugün resim yapmaya başlamalı, ancak geçen dersi kaçıranlar hariç: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Усім варто почати малювати сьогодні, окрім цих людей, які пропустили минуле заняття: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Mọi người nên bắt đầu vẽ tranh hôm nay, ngoại trừ những người đã nghỉ học tuần trước:</a:t>
            </a:r>
            <a:endParaRPr sz="1100">
              <a:solidFill>
                <a:srgbClr val="CACACA"/>
              </a:solidFill>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graphicFrame>
        <p:nvGraphicFramePr>
          <p:cNvPr id="452" name="Google Shape;452;p83"/>
          <p:cNvGraphicFramePr/>
          <p:nvPr/>
        </p:nvGraphicFramePr>
        <p:xfrm>
          <a:off x="749600" y="62350"/>
          <a:ext cx="3000000" cy="3000000"/>
        </p:xfrm>
        <a:graphic>
          <a:graphicData uri="http://schemas.openxmlformats.org/drawingml/2006/table">
            <a:tbl>
              <a:tblPr>
                <a:noFill/>
                <a:tableStyleId>{A1728616-3298-42D2-B311-0131B4AC003B}</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Report cards go sent out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graphicFrame>
        <p:nvGraphicFramePr>
          <p:cNvPr id="457" name="Google Shape;457;p84"/>
          <p:cNvGraphicFramePr/>
          <p:nvPr/>
        </p:nvGraphicFramePr>
        <p:xfrm>
          <a:off x="0" y="0"/>
          <a:ext cx="3000000" cy="3000000"/>
        </p:xfrm>
        <a:graphic>
          <a:graphicData uri="http://schemas.openxmlformats.org/drawingml/2006/table">
            <a:tbl>
              <a:tblPr>
                <a:noFill/>
                <a:tableStyleId>{432EA8C6-83C1-49FF-A314-77BC68DD76E7}</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descr="All text" id="462" name="Google Shape;462;p85"/>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463" name="Google Shape;463;p85"/>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464" name="Google Shape;464;p85"/>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465" name="Google Shape;465;p85"/>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466" name="Google Shape;466;p85"/>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467" name="Google Shape;467;p85"/>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468" name="Google Shape;468;p85"/>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469" name="Google Shape;469;p85"/>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470" name="Google Shape;470;p85"/>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471" name="Google Shape;471;p85"/>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grpSp>
        <p:nvGrpSpPr>
          <p:cNvPr id="480" name="Google Shape;480;p87"/>
          <p:cNvGrpSpPr/>
          <p:nvPr/>
        </p:nvGrpSpPr>
        <p:grpSpPr>
          <a:xfrm>
            <a:off x="0" y="0"/>
            <a:ext cx="3425100" cy="6858000"/>
            <a:chOff x="0" y="0"/>
            <a:chExt cx="3425100" cy="6858000"/>
          </a:xfrm>
        </p:grpSpPr>
        <p:sp>
          <p:nvSpPr>
            <p:cNvPr descr="Title" id="481" name="Google Shape;481;p87"/>
            <p:cNvSpPr txBox="1"/>
            <p:nvPr/>
          </p:nvSpPr>
          <p:spPr>
            <a:xfrm>
              <a:off x="0" y="0"/>
              <a:ext cx="3425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FFFFFF"/>
                  </a:solidFill>
                  <a:latin typeface="Oswald"/>
                  <a:ea typeface="Oswald"/>
                  <a:cs typeface="Oswald"/>
                  <a:sym typeface="Oswald"/>
                </a:rPr>
                <a:t>You should </a:t>
              </a:r>
              <a:r>
                <a:rPr lang="en" sz="3500">
                  <a:solidFill>
                    <a:srgbClr val="00FF00"/>
                  </a:solidFill>
                  <a:latin typeface="Oswald"/>
                  <a:ea typeface="Oswald"/>
                  <a:cs typeface="Oswald"/>
                  <a:sym typeface="Oswald"/>
                </a:rPr>
                <a:t>choose </a:t>
              </a:r>
              <a:r>
                <a:rPr lang="en" sz="3500">
                  <a:solidFill>
                    <a:srgbClr val="FFFFFF"/>
                  </a:solidFill>
                  <a:latin typeface="Oswald"/>
                  <a:ea typeface="Oswald"/>
                  <a:cs typeface="Oswald"/>
                  <a:sym typeface="Oswald"/>
                </a:rPr>
                <a:t>a colour scheme </a:t>
              </a:r>
              <a:r>
                <a:rPr lang="en" sz="3500">
                  <a:solidFill>
                    <a:srgbClr val="00FF00"/>
                  </a:solidFill>
                  <a:latin typeface="Oswald"/>
                  <a:ea typeface="Oswald"/>
                  <a:cs typeface="Oswald"/>
                  <a:sym typeface="Oswald"/>
                </a:rPr>
                <a:t>BEFORE</a:t>
              </a:r>
              <a:r>
                <a:rPr lang="en" sz="3500">
                  <a:solidFill>
                    <a:srgbClr val="FFFFFF"/>
                  </a:solidFill>
                  <a:latin typeface="Oswald"/>
                  <a:ea typeface="Oswald"/>
                  <a:cs typeface="Oswald"/>
                  <a:sym typeface="Oswald"/>
                </a:rPr>
                <a:t> you do thumbnail paintings and rough copies</a:t>
              </a:r>
              <a:endParaRPr>
                <a:solidFill>
                  <a:srgbClr val="AAAAAA"/>
                </a:solidFill>
                <a:latin typeface="Average"/>
                <a:ea typeface="Average"/>
                <a:cs typeface="Average"/>
                <a:sym typeface="Average"/>
              </a:endParaRPr>
            </a:p>
          </p:txBody>
        </p:sp>
        <p:pic>
          <p:nvPicPr>
            <p:cNvPr id="482" name="Google Shape;482;p87"/>
            <p:cNvPicPr preferRelativeResize="0"/>
            <p:nvPr/>
          </p:nvPicPr>
          <p:blipFill>
            <a:blip r:embed="rId3">
              <a:alphaModFix/>
            </a:blip>
            <a:stretch>
              <a:fillRect/>
            </a:stretch>
          </p:blipFill>
          <p:spPr>
            <a:xfrm>
              <a:off x="981025" y="225100"/>
              <a:ext cx="1463040" cy="1463040"/>
            </a:xfrm>
            <a:prstGeom prst="rect">
              <a:avLst/>
            </a:prstGeom>
            <a:noFill/>
            <a:ln>
              <a:noFill/>
            </a:ln>
          </p:spPr>
        </p:pic>
        <p:pic>
          <p:nvPicPr>
            <p:cNvPr id="483" name="Google Shape;483;p87"/>
            <p:cNvPicPr preferRelativeResize="0"/>
            <p:nvPr/>
          </p:nvPicPr>
          <p:blipFill>
            <a:blip r:embed="rId4">
              <a:alphaModFix/>
            </a:blip>
            <a:stretch>
              <a:fillRect/>
            </a:stretch>
          </p:blipFill>
          <p:spPr>
            <a:xfrm>
              <a:off x="981025" y="5169800"/>
              <a:ext cx="1463040" cy="1463040"/>
            </a:xfrm>
            <a:prstGeom prst="rect">
              <a:avLst/>
            </a:prstGeom>
            <a:noFill/>
            <a:ln>
              <a:noFill/>
            </a:ln>
          </p:spPr>
        </p:pic>
      </p:grpSp>
      <p:sp>
        <p:nvSpPr>
          <p:cNvPr descr="Translations" id="484" name="Google Shape;484;p87"/>
          <p:cNvSpPr txBox="1"/>
          <p:nvPr/>
        </p:nvSpPr>
        <p:spPr>
          <a:xfrm>
            <a:off x="3425250" y="-25"/>
            <a:ext cx="5718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ድንክዬ ስዕሎችን እና ሻካራ ቅጂዎችን ከማድረግዎ በፊት የቀለም ንድፍ መምረጥ አለብዎት</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يجب عليك اختيار مخطط الألوان قبل القيام بلوحات مصغرة ونسخ تقريبية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Hauries de triar una combinació de colors abans de fer miniatures i còpies en esborrany.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在进行缩略图绘制和草稿之前，您应该选择一个配色方案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قبل از نقاشی‌های کوچک و کپی‌های خام، باید یک طرح رنگی انتخاب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थंबनेल पेंटिंग और रफ कॉपी बनाने से पहले आपको एक रंग योजना चुन लेनी चाहिए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サムネイルやラフコピーを描く前に配色を決める必要があります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썸네일 페인팅과 로우 카피를 하기 전에 색상 구성표를 선택해야 합니다.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Divê hûn berî ku hûn wêneyên piçûk û kopiyên nexav bikin, şêmayek rengan hilbijêrin.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Você deve escolher um esquema de cores antes de fazer pinturas em miniatura e cópias brutas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ਥੰਬਨੇਲ ਪੇਂਟਿੰਗਾਂ ਅਤੇ ਰਫ਼ ਕਾਪੀਆਂ ਬਣਾਉਣ ਤੋਂ ਪਹਿਲਾਂ ਤੁਹਾਨੂੰ ਰੰਗ ਸਕੀਮ ਚੁਣਨੀ ਚਾਹੀਦੀ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Прежде чем приступать к созданию эскизов и черновых копий, следует выбрать цветовую схему.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Waa in aad dooratid nidaam midab ka hor inta aanad samayn sawirada thumbnail iyo nuqullo qallafsan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Debes elegir una combinación de colores antes de hacer miniaturas y borradores.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Unapaswa kuchagua mpango wa rangi kabla ya kuchora vijipicha na nakala mbaya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Dapat kang pumili ng scheme ng kulay bago ka gumawa ng mga thumbnail painting at magaspang na kopya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Minyatür resimler ve kaba kopyalar yapmadan önce bir renk şeması seçmelisiniz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Перш ніж робити мініатюри та чорнові копії, слід вибрати кольорову гаму.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Bạn nên chọn một bảng màu trước khi vẽ tranh thu nhỏ và bản sao thô</a:t>
            </a:r>
            <a:endParaRPr sz="1900">
              <a:solidFill>
                <a:srgbClr val="CACACA"/>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8" name="Shape 488"/>
        <p:cNvGrpSpPr/>
        <p:nvPr/>
      </p:nvGrpSpPr>
      <p:grpSpPr>
        <a:xfrm>
          <a:off x="0" y="0"/>
          <a:ext cx="0" cy="0"/>
          <a:chOff x="0" y="0"/>
          <a:chExt cx="0" cy="0"/>
        </a:xfrm>
      </p:grpSpPr>
      <p:pic>
        <p:nvPicPr>
          <p:cNvPr id="489" name="Google Shape;489;p88"/>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490" name="Google Shape;490;p88"/>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pic>
        <p:nvPicPr>
          <p:cNvPr id="263" name="Google Shape;263;p53"/>
          <p:cNvPicPr preferRelativeResize="0"/>
          <p:nvPr/>
        </p:nvPicPr>
        <p:blipFill>
          <a:blip r:embed="rId3">
            <a:alphaModFix/>
          </a:blip>
          <a:stretch>
            <a:fillRect/>
          </a:stretch>
        </p:blipFill>
        <p:spPr>
          <a:xfrm>
            <a:off x="0" y="0"/>
            <a:ext cx="6494526" cy="6858000"/>
          </a:xfrm>
          <a:prstGeom prst="rect">
            <a:avLst/>
          </a:prstGeom>
          <a:noFill/>
          <a:ln>
            <a:noFill/>
          </a:ln>
        </p:spPr>
      </p:pic>
      <p:sp>
        <p:nvSpPr>
          <p:cNvPr id="264" name="Google Shape;264;p53"/>
          <p:cNvSpPr txBox="1"/>
          <p:nvPr/>
        </p:nvSpPr>
        <p:spPr>
          <a:xfrm>
            <a:off x="6494526" y="0"/>
            <a:ext cx="2649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Sana Salih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descr="All text" id="495" name="Google Shape;495;p89"/>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What I’ve learned about starting my painting...</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400">
              <a:solidFill>
                <a:srgbClr val="FFFFFF"/>
              </a:solidFill>
              <a:latin typeface="Average"/>
              <a:ea typeface="Average"/>
              <a:cs typeface="Average"/>
              <a:sym typeface="Average"/>
            </a:endParaRPr>
          </a:p>
          <a:p>
            <a:pPr indent="0" lvl="0" marL="0" rtl="0" algn="l">
              <a:lnSpc>
                <a:spcPct val="115000"/>
              </a:lnSpc>
              <a:spcBef>
                <a:spcPts val="1600"/>
              </a:spcBef>
              <a:spcAft>
                <a:spcPts val="0"/>
              </a:spcAft>
              <a:buNone/>
            </a:pPr>
            <a:r>
              <a:rPr b="1" lang="en" sz="2400">
                <a:solidFill>
                  <a:srgbClr val="FFFFFF"/>
                </a:solidFill>
                <a:latin typeface="Average"/>
                <a:ea typeface="Average"/>
                <a:cs typeface="Average"/>
                <a:sym typeface="Average"/>
              </a:rPr>
              <a:t>Before you start your good copy, you need to:</a:t>
            </a:r>
            <a:endParaRPr b="1" sz="2400">
              <a:solidFill>
                <a:srgbClr val="FFFFFF"/>
              </a:solidFill>
              <a:latin typeface="Average"/>
              <a:ea typeface="Average"/>
              <a:cs typeface="Average"/>
              <a:sym typeface="Average"/>
            </a:endParaRPr>
          </a:p>
          <a:p>
            <a:pPr indent="-355600" lvl="0" marL="457200" rtl="0" algn="l">
              <a:lnSpc>
                <a:spcPct val="115000"/>
              </a:lnSpc>
              <a:spcBef>
                <a:spcPts val="160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Print your </a:t>
            </a:r>
            <a:r>
              <a:rPr b="1" lang="en" sz="2000">
                <a:solidFill>
                  <a:srgbClr val="FFFFFF"/>
                </a:solidFill>
                <a:latin typeface="Average"/>
                <a:ea typeface="Average"/>
                <a:cs typeface="Average"/>
                <a:sym typeface="Average"/>
              </a:rPr>
              <a:t>reference photos</a:t>
            </a: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Select 1-4 colours for your </a:t>
            </a:r>
            <a:r>
              <a:rPr b="1" lang="en" sz="2000">
                <a:solidFill>
                  <a:srgbClr val="FFFFFF"/>
                </a:solidFill>
                <a:latin typeface="Average"/>
                <a:ea typeface="Average"/>
                <a:cs typeface="Average"/>
                <a:sym typeface="Average"/>
              </a:rPr>
              <a:t>colour scheme</a:t>
            </a:r>
            <a:endParaRPr b="1" sz="2000">
              <a:solidFill>
                <a:srgbClr val="FFFFFF"/>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Build your skills making a </a:t>
            </a:r>
            <a:r>
              <a:rPr b="1" lang="en" sz="2000">
                <a:solidFill>
                  <a:srgbClr val="FFFFFF"/>
                </a:solidFill>
                <a:latin typeface="Average"/>
                <a:ea typeface="Average"/>
                <a:cs typeface="Average"/>
                <a:sym typeface="Average"/>
              </a:rPr>
              <a:t>rough copy</a:t>
            </a:r>
            <a:r>
              <a:rPr lang="en" sz="2000">
                <a:solidFill>
                  <a:srgbClr val="CACACA"/>
                </a:solidFill>
                <a:latin typeface="Average"/>
                <a:ea typeface="Average"/>
                <a:cs typeface="Average"/>
                <a:sym typeface="Average"/>
              </a:rPr>
              <a:t> with your photos and colour scheme</a:t>
            </a:r>
            <a:endParaRPr sz="20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b="1" lang="en" sz="2400">
                <a:solidFill>
                  <a:srgbClr val="FFFFFF"/>
                </a:solidFill>
                <a:latin typeface="Average"/>
                <a:ea typeface="Average"/>
                <a:cs typeface="Average"/>
                <a:sym typeface="Average"/>
              </a:rPr>
              <a:t>Start your painting by:</a:t>
            </a:r>
            <a:endParaRPr b="1" sz="2400">
              <a:solidFill>
                <a:srgbClr val="FFFFFF"/>
              </a:solidFill>
              <a:latin typeface="Average"/>
              <a:ea typeface="Average"/>
              <a:cs typeface="Average"/>
              <a:sym typeface="Average"/>
            </a:endParaRPr>
          </a:p>
          <a:p>
            <a:pPr indent="-355600" lvl="0" marL="457200" rtl="0" algn="l">
              <a:lnSpc>
                <a:spcPct val="115000"/>
              </a:lnSpc>
              <a:spcBef>
                <a:spcPts val="160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Drawing a </a:t>
            </a:r>
            <a:r>
              <a:rPr b="1" lang="en" sz="2000">
                <a:solidFill>
                  <a:srgbClr val="FFFFFF"/>
                </a:solidFill>
                <a:latin typeface="Average"/>
                <a:ea typeface="Average"/>
                <a:cs typeface="Average"/>
                <a:sym typeface="Average"/>
              </a:rPr>
              <a:t>light rectangle</a:t>
            </a:r>
            <a:r>
              <a:rPr lang="en" sz="2000">
                <a:solidFill>
                  <a:srgbClr val="CACACA"/>
                </a:solidFill>
                <a:latin typeface="Average"/>
                <a:ea typeface="Average"/>
                <a:cs typeface="Average"/>
                <a:sym typeface="Average"/>
              </a:rPr>
              <a:t> on your good copy paper</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Making a </a:t>
            </a:r>
            <a:r>
              <a:rPr b="1" lang="en" sz="2000">
                <a:solidFill>
                  <a:srgbClr val="FFFFFF"/>
                </a:solidFill>
                <a:latin typeface="Average"/>
                <a:ea typeface="Average"/>
                <a:cs typeface="Average"/>
                <a:sym typeface="Average"/>
              </a:rPr>
              <a:t>rough sketch</a:t>
            </a:r>
            <a:r>
              <a:rPr lang="en" sz="2000">
                <a:solidFill>
                  <a:srgbClr val="CACACA"/>
                </a:solidFill>
                <a:latin typeface="Average"/>
                <a:ea typeface="Average"/>
                <a:cs typeface="Average"/>
                <a:sym typeface="Average"/>
              </a:rPr>
              <a:t> on your paper of your artwork</a:t>
            </a:r>
            <a:endParaRPr sz="2000">
              <a:solidFill>
                <a:srgbClr val="CACACA"/>
              </a:solidFill>
              <a:latin typeface="Average"/>
              <a:ea typeface="Average"/>
              <a:cs typeface="Average"/>
              <a:sym typeface="Average"/>
            </a:endParaRPr>
          </a:p>
          <a:p>
            <a:pPr indent="-355600" lvl="1" marL="914400" rtl="0" algn="l">
              <a:lnSpc>
                <a:spcPct val="115000"/>
              </a:lnSpc>
              <a:spcBef>
                <a:spcPts val="0"/>
              </a:spcBef>
              <a:spcAft>
                <a:spcPts val="0"/>
              </a:spcAft>
              <a:buClr>
                <a:srgbClr val="CACACA"/>
              </a:buClr>
              <a:buSzPts val="2000"/>
              <a:buFont typeface="Average"/>
              <a:buAutoNum type="alphaLcPeriod"/>
            </a:pPr>
            <a:r>
              <a:rPr lang="en" sz="2000">
                <a:solidFill>
                  <a:srgbClr val="CACACA"/>
                </a:solidFill>
                <a:latin typeface="Average"/>
                <a:ea typeface="Average"/>
                <a:cs typeface="Average"/>
                <a:sym typeface="Average"/>
              </a:rPr>
              <a:t>Watercolour paper is too thick for detail on the light table</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Decide if there are </a:t>
            </a:r>
            <a:r>
              <a:rPr b="1" lang="en" sz="2000">
                <a:solidFill>
                  <a:srgbClr val="FFFFFF"/>
                </a:solidFill>
                <a:latin typeface="Average"/>
                <a:ea typeface="Average"/>
                <a:cs typeface="Average"/>
                <a:sym typeface="Average"/>
              </a:rPr>
              <a:t>light areas</a:t>
            </a:r>
            <a:r>
              <a:rPr lang="en" sz="2000">
                <a:solidFill>
                  <a:srgbClr val="CACACA"/>
                </a:solidFill>
                <a:latin typeface="Average"/>
                <a:ea typeface="Average"/>
                <a:cs typeface="Average"/>
                <a:sym typeface="Average"/>
              </a:rPr>
              <a:t> that need masking with tape or fluid</a:t>
            </a: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 sz="2000">
                <a:solidFill>
                  <a:srgbClr val="CACACA"/>
                </a:solidFill>
                <a:latin typeface="Average"/>
                <a:ea typeface="Average"/>
                <a:cs typeface="Average"/>
                <a:sym typeface="Average"/>
              </a:rPr>
              <a:t>Add the first layer of paint to your </a:t>
            </a:r>
            <a:r>
              <a:rPr b="1" lang="en" sz="2000">
                <a:solidFill>
                  <a:srgbClr val="00FF00"/>
                </a:solidFill>
                <a:latin typeface="Average"/>
                <a:ea typeface="Average"/>
                <a:cs typeface="Average"/>
                <a:sym typeface="Average"/>
              </a:rPr>
              <a:t>background first</a:t>
            </a:r>
            <a:r>
              <a:rPr lang="en" sz="2000">
                <a:solidFill>
                  <a:srgbClr val="CACACA"/>
                </a:solidFill>
                <a:latin typeface="Average"/>
                <a:ea typeface="Average"/>
                <a:cs typeface="Average"/>
                <a:sym typeface="Average"/>
              </a:rPr>
              <a:t>, then your foreground</a:t>
            </a:r>
            <a:endParaRPr sz="2000">
              <a:solidFill>
                <a:srgbClr val="CACACA"/>
              </a:solidFill>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descr="Translations" id="504" name="Google Shape;504;p91"/>
          <p:cNvSpPr txBox="1"/>
          <p:nvPr/>
        </p:nvSpPr>
        <p:spPr>
          <a:xfrm>
            <a:off x="0" y="0"/>
            <a:ext cx="9144000" cy="18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Simultaneous </a:t>
            </a:r>
            <a:r>
              <a:rPr lang="en" sz="6000">
                <a:latin typeface="Oswald"/>
                <a:ea typeface="Oswald"/>
                <a:cs typeface="Oswald"/>
                <a:sym typeface="Oswald"/>
              </a:rPr>
              <a:t>contrast</a:t>
            </a:r>
            <a:endParaRPr sz="6000">
              <a:latin typeface="Oswald"/>
              <a:ea typeface="Oswald"/>
              <a:cs typeface="Oswald"/>
              <a:sym typeface="Oswald"/>
            </a:endParaRPr>
          </a:p>
        </p:txBody>
      </p:sp>
      <p:sp>
        <p:nvSpPr>
          <p:cNvPr descr="Column 1" id="505" name="Google Shape;505;p91"/>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በአንድ ጊዜ ንፅፅር</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التباين المتزامن</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Contrast simultani</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同时对比</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کنتراست همزمان</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एक साथ विपरीतता</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同時対比</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동시 대조</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Kontrastkirina hevdem</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Contraste simultâneo</a:t>
            </a:r>
            <a:endParaRPr sz="4300">
              <a:solidFill>
                <a:srgbClr val="CACACA"/>
              </a:solidFill>
              <a:latin typeface="Average"/>
              <a:ea typeface="Average"/>
              <a:cs typeface="Average"/>
              <a:sym typeface="Average"/>
            </a:endParaRPr>
          </a:p>
        </p:txBody>
      </p:sp>
      <p:sp>
        <p:nvSpPr>
          <p:cNvPr descr="Column 2" id="506" name="Google Shape;506;p91"/>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ਇੱਕੋ ਸਮੇਂ ਕੰਟ੍ਰਾਸਟ</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Одновременный контраст</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Isbarbardhigga isku mar</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contraste simultáneo</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Tofauti ya wakati mmoja</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Sabay-sabay na contrast</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Eşzamanlı kontrast</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Одночасне контрастування</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Độ tương phản đồng thời</a:t>
            </a:r>
            <a:endParaRPr sz="4300">
              <a:solidFill>
                <a:srgbClr val="CACACA"/>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descr="All text" id="511" name="Google Shape;511;p92"/>
          <p:cNvSpPr txBox="1"/>
          <p:nvPr/>
        </p:nvSpPr>
        <p:spPr>
          <a:xfrm>
            <a:off x="723953" y="5248275"/>
            <a:ext cx="6018600" cy="158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Both dogs are coloured exactly the same. </a:t>
            </a:r>
            <a:br>
              <a:rPr lang="en" sz="2100">
                <a:solidFill>
                  <a:srgbClr val="FFFFFF"/>
                </a:solidFill>
                <a:latin typeface="Oswald"/>
                <a:ea typeface="Oswald"/>
                <a:cs typeface="Oswald"/>
                <a:sym typeface="Oswald"/>
              </a:rPr>
            </a:br>
            <a:r>
              <a:rPr lang="en" sz="2100">
                <a:solidFill>
                  <a:srgbClr val="B7B7B7"/>
                </a:solidFill>
                <a:latin typeface="Average"/>
                <a:ea typeface="Average"/>
                <a:cs typeface="Average"/>
                <a:sym typeface="Average"/>
              </a:rPr>
              <a:t>The background colour affects what you see in front. Especially with complementary colours.</a:t>
            </a:r>
            <a:endParaRPr sz="2100">
              <a:solidFill>
                <a:srgbClr val="B7B7B7"/>
              </a:solidFill>
              <a:latin typeface="Average"/>
              <a:ea typeface="Average"/>
              <a:cs typeface="Average"/>
              <a:sym typeface="Average"/>
            </a:endParaRPr>
          </a:p>
        </p:txBody>
      </p:sp>
      <p:pic>
        <p:nvPicPr>
          <p:cNvPr id="512" name="Google Shape;512;p92"/>
          <p:cNvPicPr preferRelativeResize="0"/>
          <p:nvPr/>
        </p:nvPicPr>
        <p:blipFill>
          <a:blip r:embed="rId3">
            <a:alphaModFix/>
          </a:blip>
          <a:stretch>
            <a:fillRect/>
          </a:stretch>
        </p:blipFill>
        <p:spPr>
          <a:xfrm>
            <a:off x="0" y="0"/>
            <a:ext cx="9144000" cy="5248275"/>
          </a:xfrm>
          <a:prstGeom prst="rect">
            <a:avLst/>
          </a:prstGeom>
          <a:noFill/>
          <a:ln>
            <a:noFill/>
          </a:ln>
        </p:spPr>
      </p:pic>
      <p:pic>
        <p:nvPicPr>
          <p:cNvPr id="513" name="Google Shape;513;p92"/>
          <p:cNvPicPr preferRelativeResize="0"/>
          <p:nvPr/>
        </p:nvPicPr>
        <p:blipFill>
          <a:blip r:embed="rId4">
            <a:alphaModFix/>
          </a:blip>
          <a:stretch>
            <a:fillRect/>
          </a:stretch>
        </p:blipFill>
        <p:spPr>
          <a:xfrm>
            <a:off x="6742553" y="5233463"/>
            <a:ext cx="1609725" cy="16097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id="518" name="Google Shape;518;p93"/>
          <p:cNvPicPr preferRelativeResize="0"/>
          <p:nvPr/>
        </p:nvPicPr>
        <p:blipFill rotWithShape="1">
          <a:blip r:embed="rId3">
            <a:alphaModFix/>
          </a:blip>
          <a:srcRect b="0" l="75628" r="0" t="0"/>
          <a:stretch/>
        </p:blipFill>
        <p:spPr>
          <a:xfrm>
            <a:off x="2514600" y="1884275"/>
            <a:ext cx="2228599" cy="5248275"/>
          </a:xfrm>
          <a:prstGeom prst="rect">
            <a:avLst/>
          </a:prstGeom>
          <a:noFill/>
          <a:ln>
            <a:noFill/>
          </a:ln>
        </p:spPr>
      </p:pic>
      <p:pic>
        <p:nvPicPr>
          <p:cNvPr id="519" name="Google Shape;519;p93"/>
          <p:cNvPicPr preferRelativeResize="0"/>
          <p:nvPr/>
        </p:nvPicPr>
        <p:blipFill>
          <a:blip r:embed="rId4">
            <a:alphaModFix/>
          </a:blip>
          <a:stretch>
            <a:fillRect/>
          </a:stretch>
        </p:blipFill>
        <p:spPr>
          <a:xfrm>
            <a:off x="6742553" y="5233463"/>
            <a:ext cx="1609725" cy="1609725"/>
          </a:xfrm>
          <a:prstGeom prst="rect">
            <a:avLst/>
          </a:prstGeom>
          <a:noFill/>
          <a:ln>
            <a:noFill/>
          </a:ln>
        </p:spPr>
      </p:pic>
      <p:pic>
        <p:nvPicPr>
          <p:cNvPr id="520" name="Google Shape;520;p93"/>
          <p:cNvPicPr preferRelativeResize="0"/>
          <p:nvPr/>
        </p:nvPicPr>
        <p:blipFill rotWithShape="1">
          <a:blip r:embed="rId3">
            <a:alphaModFix/>
          </a:blip>
          <a:srcRect b="0" l="0" r="72500" t="0"/>
          <a:stretch/>
        </p:blipFill>
        <p:spPr>
          <a:xfrm>
            <a:off x="0" y="-14800"/>
            <a:ext cx="2514600" cy="5248275"/>
          </a:xfrm>
          <a:prstGeom prst="rect">
            <a:avLst/>
          </a:prstGeom>
          <a:noFill/>
          <a:ln>
            <a:noFill/>
          </a:ln>
        </p:spPr>
      </p:pic>
      <p:sp>
        <p:nvSpPr>
          <p:cNvPr id="521" name="Google Shape;521;p93"/>
          <p:cNvSpPr/>
          <p:nvPr/>
        </p:nvSpPr>
        <p:spPr>
          <a:xfrm>
            <a:off x="1635912" y="2955861"/>
            <a:ext cx="1750500" cy="162600"/>
          </a:xfrm>
          <a:prstGeom prst="rect">
            <a:avLst/>
          </a:prstGeom>
          <a:solidFill>
            <a:srgbClr val="9393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93"/>
          <p:cNvSpPr/>
          <p:nvPr/>
        </p:nvSpPr>
        <p:spPr>
          <a:xfrm>
            <a:off x="1635912" y="3641661"/>
            <a:ext cx="1750500" cy="162600"/>
          </a:xfrm>
          <a:prstGeom prst="rect">
            <a:avLst/>
          </a:prstGeom>
          <a:solidFill>
            <a:srgbClr val="7274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All text" id="523" name="Google Shape;523;p93"/>
          <p:cNvSpPr txBox="1"/>
          <p:nvPr/>
        </p:nvSpPr>
        <p:spPr>
          <a:xfrm>
            <a:off x="723953" y="5248275"/>
            <a:ext cx="6018600" cy="158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Both dogs are coloured exactly the same. </a:t>
            </a:r>
            <a:br>
              <a:rPr lang="en" sz="2100">
                <a:solidFill>
                  <a:srgbClr val="FFFFFF"/>
                </a:solidFill>
                <a:latin typeface="Oswald"/>
                <a:ea typeface="Oswald"/>
                <a:cs typeface="Oswald"/>
                <a:sym typeface="Oswald"/>
              </a:rPr>
            </a:br>
            <a:r>
              <a:rPr lang="en" sz="2100">
                <a:solidFill>
                  <a:srgbClr val="B7B7B7"/>
                </a:solidFill>
                <a:latin typeface="Average"/>
                <a:ea typeface="Average"/>
                <a:cs typeface="Average"/>
                <a:sym typeface="Average"/>
              </a:rPr>
              <a:t>The background colour affects what you see in front. Especially with complementary colours.</a:t>
            </a:r>
            <a:endParaRPr sz="2100">
              <a:solidFill>
                <a:srgbClr val="B7B7B7"/>
              </a:solidFill>
              <a:latin typeface="Average"/>
              <a:ea typeface="Average"/>
              <a:cs typeface="Average"/>
              <a:sym typeface="Averag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grpSp>
        <p:nvGrpSpPr>
          <p:cNvPr id="528" name="Google Shape;528;p94"/>
          <p:cNvGrpSpPr/>
          <p:nvPr/>
        </p:nvGrpSpPr>
        <p:grpSpPr>
          <a:xfrm>
            <a:off x="1371592" y="1714500"/>
            <a:ext cx="6629605" cy="3079500"/>
            <a:chOff x="1371592" y="1714500"/>
            <a:chExt cx="6629605" cy="3079500"/>
          </a:xfrm>
        </p:grpSpPr>
        <p:sp>
          <p:nvSpPr>
            <p:cNvPr id="529" name="Google Shape;529;p94"/>
            <p:cNvSpPr/>
            <p:nvPr/>
          </p:nvSpPr>
          <p:spPr>
            <a:xfrm>
              <a:off x="137159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0" name="Google Shape;530;p94"/>
            <p:cNvSpPr/>
            <p:nvPr/>
          </p:nvSpPr>
          <p:spPr>
            <a:xfrm>
              <a:off x="182880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1" name="Google Shape;531;p94"/>
            <p:cNvSpPr/>
            <p:nvPr/>
          </p:nvSpPr>
          <p:spPr>
            <a:xfrm>
              <a:off x="228602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2" name="Google Shape;532;p94"/>
            <p:cNvSpPr/>
            <p:nvPr/>
          </p:nvSpPr>
          <p:spPr>
            <a:xfrm>
              <a:off x="2743236"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3" name="Google Shape;533;p94"/>
            <p:cNvSpPr/>
            <p:nvPr/>
          </p:nvSpPr>
          <p:spPr>
            <a:xfrm>
              <a:off x="3200451"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4" name="Google Shape;534;p94"/>
            <p:cNvSpPr/>
            <p:nvPr/>
          </p:nvSpPr>
          <p:spPr>
            <a:xfrm>
              <a:off x="365766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5" name="Google Shape;535;p94"/>
            <p:cNvSpPr/>
            <p:nvPr/>
          </p:nvSpPr>
          <p:spPr>
            <a:xfrm>
              <a:off x="4114880"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6" name="Google Shape;536;p94"/>
            <p:cNvSpPr/>
            <p:nvPr/>
          </p:nvSpPr>
          <p:spPr>
            <a:xfrm>
              <a:off x="457209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7" name="Google Shape;537;p94"/>
            <p:cNvSpPr/>
            <p:nvPr/>
          </p:nvSpPr>
          <p:spPr>
            <a:xfrm>
              <a:off x="502930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8" name="Google Shape;538;p94"/>
            <p:cNvSpPr/>
            <p:nvPr/>
          </p:nvSpPr>
          <p:spPr>
            <a:xfrm>
              <a:off x="5479024" y="1714500"/>
              <a:ext cx="2361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9" name="Google Shape;539;p94"/>
            <p:cNvSpPr/>
            <p:nvPr/>
          </p:nvSpPr>
          <p:spPr>
            <a:xfrm>
              <a:off x="594373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0" name="Google Shape;540;p94"/>
            <p:cNvSpPr/>
            <p:nvPr/>
          </p:nvSpPr>
          <p:spPr>
            <a:xfrm>
              <a:off x="640095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1" name="Google Shape;541;p94"/>
            <p:cNvSpPr/>
            <p:nvPr/>
          </p:nvSpPr>
          <p:spPr>
            <a:xfrm>
              <a:off x="6858168"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2" name="Google Shape;542;p94"/>
            <p:cNvSpPr/>
            <p:nvPr/>
          </p:nvSpPr>
          <p:spPr>
            <a:xfrm>
              <a:off x="731538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3" name="Google Shape;543;p94"/>
            <p:cNvSpPr/>
            <p:nvPr/>
          </p:nvSpPr>
          <p:spPr>
            <a:xfrm>
              <a:off x="777259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544" name="Google Shape;544;p94"/>
          <p:cNvGrpSpPr/>
          <p:nvPr/>
        </p:nvGrpSpPr>
        <p:grpSpPr>
          <a:xfrm>
            <a:off x="1600200" y="1714500"/>
            <a:ext cx="6172390" cy="3079500"/>
            <a:chOff x="1600200" y="1714500"/>
            <a:chExt cx="6172390" cy="3079500"/>
          </a:xfrm>
        </p:grpSpPr>
        <p:sp>
          <p:nvSpPr>
            <p:cNvPr id="545" name="Google Shape;545;p94"/>
            <p:cNvSpPr/>
            <p:nvPr/>
          </p:nvSpPr>
          <p:spPr>
            <a:xfrm>
              <a:off x="160020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6" name="Google Shape;546;p94"/>
            <p:cNvSpPr/>
            <p:nvPr/>
          </p:nvSpPr>
          <p:spPr>
            <a:xfrm>
              <a:off x="205741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7" name="Google Shape;547;p94"/>
            <p:cNvSpPr/>
            <p:nvPr/>
          </p:nvSpPr>
          <p:spPr>
            <a:xfrm>
              <a:off x="2514629"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8" name="Google Shape;548;p94"/>
            <p:cNvSpPr/>
            <p:nvPr/>
          </p:nvSpPr>
          <p:spPr>
            <a:xfrm>
              <a:off x="297184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9" name="Google Shape;549;p94"/>
            <p:cNvSpPr/>
            <p:nvPr/>
          </p:nvSpPr>
          <p:spPr>
            <a:xfrm>
              <a:off x="3429058"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0" name="Google Shape;550;p94"/>
            <p:cNvSpPr/>
            <p:nvPr/>
          </p:nvSpPr>
          <p:spPr>
            <a:xfrm>
              <a:off x="3886273" y="1714500"/>
              <a:ext cx="2361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1" name="Google Shape;551;p94"/>
            <p:cNvSpPr/>
            <p:nvPr/>
          </p:nvSpPr>
          <p:spPr>
            <a:xfrm>
              <a:off x="434348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2" name="Google Shape;552;p94"/>
            <p:cNvSpPr/>
            <p:nvPr/>
          </p:nvSpPr>
          <p:spPr>
            <a:xfrm>
              <a:off x="4800702"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3" name="Google Shape;553;p94"/>
            <p:cNvSpPr/>
            <p:nvPr/>
          </p:nvSpPr>
          <p:spPr>
            <a:xfrm>
              <a:off x="525791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4" name="Google Shape;554;p94"/>
            <p:cNvSpPr/>
            <p:nvPr/>
          </p:nvSpPr>
          <p:spPr>
            <a:xfrm>
              <a:off x="571513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5" name="Google Shape;555;p94"/>
            <p:cNvSpPr/>
            <p:nvPr/>
          </p:nvSpPr>
          <p:spPr>
            <a:xfrm>
              <a:off x="6172346"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6" name="Google Shape;556;p94"/>
            <p:cNvSpPr/>
            <p:nvPr/>
          </p:nvSpPr>
          <p:spPr>
            <a:xfrm>
              <a:off x="662956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7" name="Google Shape;557;p94"/>
            <p:cNvSpPr/>
            <p:nvPr/>
          </p:nvSpPr>
          <p:spPr>
            <a:xfrm>
              <a:off x="7086775"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8" name="Google Shape;558;p94"/>
            <p:cNvSpPr/>
            <p:nvPr/>
          </p:nvSpPr>
          <p:spPr>
            <a:xfrm>
              <a:off x="754399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559" name="Google Shape;559;p94"/>
          <p:cNvGrpSpPr/>
          <p:nvPr/>
        </p:nvGrpSpPr>
        <p:grpSpPr>
          <a:xfrm>
            <a:off x="1600200" y="2393747"/>
            <a:ext cx="2750906" cy="1720794"/>
            <a:chOff x="1600200" y="2393747"/>
            <a:chExt cx="2750906" cy="1720794"/>
          </a:xfrm>
        </p:grpSpPr>
        <p:sp>
          <p:nvSpPr>
            <p:cNvPr id="560" name="Google Shape;560;p94"/>
            <p:cNvSpPr/>
            <p:nvPr/>
          </p:nvSpPr>
          <p:spPr>
            <a:xfrm>
              <a:off x="4122505" y="3092269"/>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1" name="Google Shape;561;p94"/>
            <p:cNvSpPr/>
            <p:nvPr/>
          </p:nvSpPr>
          <p:spPr>
            <a:xfrm>
              <a:off x="3657665"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2" name="Google Shape;562;p94"/>
            <p:cNvSpPr/>
            <p:nvPr/>
          </p:nvSpPr>
          <p:spPr>
            <a:xfrm>
              <a:off x="3200451"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3" name="Google Shape;563;p94"/>
            <p:cNvSpPr/>
            <p:nvPr/>
          </p:nvSpPr>
          <p:spPr>
            <a:xfrm>
              <a:off x="3657665"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4" name="Google Shape;564;p94"/>
            <p:cNvSpPr/>
            <p:nvPr/>
          </p:nvSpPr>
          <p:spPr>
            <a:xfrm>
              <a:off x="3657665"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5" name="Google Shape;565;p94"/>
            <p:cNvSpPr/>
            <p:nvPr/>
          </p:nvSpPr>
          <p:spPr>
            <a:xfrm>
              <a:off x="2514629"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6" name="Google Shape;566;p94"/>
            <p:cNvSpPr/>
            <p:nvPr/>
          </p:nvSpPr>
          <p:spPr>
            <a:xfrm>
              <a:off x="2057414"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7" name="Google Shape;567;p94"/>
            <p:cNvSpPr/>
            <p:nvPr/>
          </p:nvSpPr>
          <p:spPr>
            <a:xfrm>
              <a:off x="1600200"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8" name="Google Shape;568;p94"/>
            <p:cNvSpPr/>
            <p:nvPr/>
          </p:nvSpPr>
          <p:spPr>
            <a:xfrm>
              <a:off x="2049789"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9" name="Google Shape;569;p94"/>
            <p:cNvSpPr/>
            <p:nvPr/>
          </p:nvSpPr>
          <p:spPr>
            <a:xfrm>
              <a:off x="2049789"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570" name="Google Shape;570;p94"/>
          <p:cNvGrpSpPr/>
          <p:nvPr/>
        </p:nvGrpSpPr>
        <p:grpSpPr>
          <a:xfrm>
            <a:off x="4796889" y="2393747"/>
            <a:ext cx="2750893" cy="1723919"/>
            <a:chOff x="4796889" y="2393747"/>
            <a:chExt cx="2750893" cy="1723919"/>
          </a:xfrm>
        </p:grpSpPr>
        <p:sp>
          <p:nvSpPr>
            <p:cNvPr id="571" name="Google Shape;571;p94"/>
            <p:cNvSpPr/>
            <p:nvPr/>
          </p:nvSpPr>
          <p:spPr>
            <a:xfrm>
              <a:off x="5718944"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2" name="Google Shape;572;p94"/>
            <p:cNvSpPr/>
            <p:nvPr/>
          </p:nvSpPr>
          <p:spPr>
            <a:xfrm>
              <a:off x="5254104"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3" name="Google Shape;573;p94"/>
            <p:cNvSpPr/>
            <p:nvPr/>
          </p:nvSpPr>
          <p:spPr>
            <a:xfrm>
              <a:off x="4796889"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4" name="Google Shape;574;p94"/>
            <p:cNvSpPr/>
            <p:nvPr/>
          </p:nvSpPr>
          <p:spPr>
            <a:xfrm>
              <a:off x="5254104" y="2393747"/>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5" name="Google Shape;575;p94"/>
            <p:cNvSpPr/>
            <p:nvPr/>
          </p:nvSpPr>
          <p:spPr>
            <a:xfrm>
              <a:off x="5254104" y="3771941"/>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6" name="Google Shape;576;p94"/>
            <p:cNvSpPr/>
            <p:nvPr/>
          </p:nvSpPr>
          <p:spPr>
            <a:xfrm>
              <a:off x="7319183" y="309539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7" name="Google Shape;577;p94"/>
            <p:cNvSpPr/>
            <p:nvPr/>
          </p:nvSpPr>
          <p:spPr>
            <a:xfrm>
              <a:off x="6854343"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8" name="Google Shape;578;p94"/>
            <p:cNvSpPr/>
            <p:nvPr/>
          </p:nvSpPr>
          <p:spPr>
            <a:xfrm>
              <a:off x="6397128"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9" name="Google Shape;579;p94"/>
            <p:cNvSpPr/>
            <p:nvPr/>
          </p:nvSpPr>
          <p:spPr>
            <a:xfrm>
              <a:off x="6854343" y="2396872"/>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0" name="Google Shape;580;p94"/>
            <p:cNvSpPr/>
            <p:nvPr/>
          </p:nvSpPr>
          <p:spPr>
            <a:xfrm>
              <a:off x="6854343" y="3775066"/>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descr="Translations" id="581" name="Google Shape;581;p94"/>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999999"/>
                </a:solidFill>
                <a:latin typeface="Oswald"/>
                <a:ea typeface="Oswald"/>
                <a:cs typeface="Oswald"/>
                <a:sym typeface="Oswald"/>
              </a:rPr>
              <a:t>Dark colours</a:t>
            </a:r>
            <a:r>
              <a:rPr lang="en" sz="3300">
                <a:solidFill>
                  <a:srgbClr val="CCCCCC"/>
                </a:solidFill>
                <a:latin typeface="Oswald"/>
                <a:ea typeface="Oswald"/>
                <a:cs typeface="Oswald"/>
                <a:sym typeface="Oswald"/>
              </a:rPr>
              <a:t> appear </a:t>
            </a:r>
            <a:r>
              <a:rPr lang="en" sz="3300">
                <a:latin typeface="Oswald"/>
                <a:ea typeface="Oswald"/>
                <a:cs typeface="Oswald"/>
                <a:sym typeface="Oswald"/>
              </a:rPr>
              <a:t>darker </a:t>
            </a:r>
            <a:r>
              <a:rPr lang="en" sz="3300">
                <a:solidFill>
                  <a:srgbClr val="CCCCCC"/>
                </a:solidFill>
                <a:latin typeface="Oswald"/>
                <a:ea typeface="Oswald"/>
                <a:cs typeface="Oswald"/>
                <a:sym typeface="Oswald"/>
              </a:rPr>
              <a:t>against a </a:t>
            </a:r>
            <a:r>
              <a:rPr lang="en" sz="3300">
                <a:solidFill>
                  <a:srgbClr val="EFEFEF"/>
                </a:solidFill>
                <a:latin typeface="Oswald"/>
                <a:ea typeface="Oswald"/>
                <a:cs typeface="Oswald"/>
                <a:sym typeface="Oswald"/>
              </a:rPr>
              <a:t>light background</a:t>
            </a:r>
            <a:r>
              <a:rPr lang="en" sz="3300">
                <a:solidFill>
                  <a:srgbClr val="CCCCCC"/>
                </a:solidFill>
                <a:latin typeface="Oswald"/>
                <a:ea typeface="Oswald"/>
                <a:cs typeface="Oswald"/>
                <a:sym typeface="Oswald"/>
              </a:rPr>
              <a:t>, </a:t>
            </a:r>
            <a:endParaRPr sz="3300">
              <a:solidFill>
                <a:srgbClr val="CCCCCC"/>
              </a:solidFill>
              <a:latin typeface="Oswald"/>
              <a:ea typeface="Oswald"/>
              <a:cs typeface="Oswald"/>
              <a:sym typeface="Oswald"/>
            </a:endParaRPr>
          </a:p>
          <a:p>
            <a:pPr indent="0" lvl="0" marL="0" rtl="0" algn="ctr">
              <a:spcBef>
                <a:spcPts val="0"/>
              </a:spcBef>
              <a:spcAft>
                <a:spcPts val="0"/>
              </a:spcAft>
              <a:buNone/>
            </a:pPr>
            <a:r>
              <a:rPr lang="en" sz="3300">
                <a:solidFill>
                  <a:srgbClr val="CCCCCC"/>
                </a:solidFill>
                <a:latin typeface="Oswald"/>
                <a:ea typeface="Oswald"/>
                <a:cs typeface="Oswald"/>
                <a:sym typeface="Oswald"/>
              </a:rPr>
              <a:t>and </a:t>
            </a:r>
            <a:r>
              <a:rPr lang="en" sz="3300">
                <a:solidFill>
                  <a:srgbClr val="F3F3F3"/>
                </a:solidFill>
                <a:latin typeface="Oswald"/>
                <a:ea typeface="Oswald"/>
                <a:cs typeface="Oswald"/>
                <a:sym typeface="Oswald"/>
              </a:rPr>
              <a:t>light colours</a:t>
            </a:r>
            <a:r>
              <a:rPr lang="en" sz="3300">
                <a:solidFill>
                  <a:srgbClr val="CCCCCC"/>
                </a:solidFill>
                <a:latin typeface="Oswald"/>
                <a:ea typeface="Oswald"/>
                <a:cs typeface="Oswald"/>
                <a:sym typeface="Oswald"/>
              </a:rPr>
              <a:t> appear </a:t>
            </a:r>
            <a:r>
              <a:rPr lang="en" sz="3300">
                <a:solidFill>
                  <a:srgbClr val="FFFFFF"/>
                </a:solidFill>
                <a:latin typeface="Oswald"/>
                <a:ea typeface="Oswald"/>
                <a:cs typeface="Oswald"/>
                <a:sym typeface="Oswald"/>
              </a:rPr>
              <a:t>lighter </a:t>
            </a:r>
            <a:r>
              <a:rPr lang="en" sz="3300">
                <a:solidFill>
                  <a:srgbClr val="CCCCCC"/>
                </a:solidFill>
                <a:latin typeface="Oswald"/>
                <a:ea typeface="Oswald"/>
                <a:cs typeface="Oswald"/>
                <a:sym typeface="Oswald"/>
              </a:rPr>
              <a:t>against a </a:t>
            </a:r>
            <a:r>
              <a:rPr lang="en" sz="3300">
                <a:latin typeface="Oswald"/>
                <a:ea typeface="Oswald"/>
                <a:cs typeface="Oswald"/>
                <a:sym typeface="Oswald"/>
              </a:rPr>
              <a:t>dark background.</a:t>
            </a:r>
            <a:endParaRPr sz="3300">
              <a:latin typeface="Oswald"/>
              <a:ea typeface="Oswald"/>
              <a:cs typeface="Oswald"/>
              <a:sym typeface="Oswa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95"/>
          <p:cNvSpPr/>
          <p:nvPr/>
        </p:nvSpPr>
        <p:spPr>
          <a:xfrm>
            <a:off x="4122505" y="3092269"/>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7" name="Google Shape;587;p95"/>
          <p:cNvSpPr/>
          <p:nvPr/>
        </p:nvSpPr>
        <p:spPr>
          <a:xfrm>
            <a:off x="3657665"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8" name="Google Shape;588;p95"/>
          <p:cNvSpPr/>
          <p:nvPr/>
        </p:nvSpPr>
        <p:spPr>
          <a:xfrm>
            <a:off x="3200451"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9" name="Google Shape;589;p95"/>
          <p:cNvSpPr/>
          <p:nvPr/>
        </p:nvSpPr>
        <p:spPr>
          <a:xfrm>
            <a:off x="3657665"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0" name="Google Shape;590;p95"/>
          <p:cNvSpPr/>
          <p:nvPr/>
        </p:nvSpPr>
        <p:spPr>
          <a:xfrm>
            <a:off x="3657665"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1" name="Google Shape;591;p95"/>
          <p:cNvSpPr/>
          <p:nvPr/>
        </p:nvSpPr>
        <p:spPr>
          <a:xfrm>
            <a:off x="2514629"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2" name="Google Shape;592;p95"/>
          <p:cNvSpPr/>
          <p:nvPr/>
        </p:nvSpPr>
        <p:spPr>
          <a:xfrm>
            <a:off x="2057414"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3" name="Google Shape;593;p95"/>
          <p:cNvSpPr/>
          <p:nvPr/>
        </p:nvSpPr>
        <p:spPr>
          <a:xfrm>
            <a:off x="1600200"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4" name="Google Shape;594;p95"/>
          <p:cNvSpPr/>
          <p:nvPr/>
        </p:nvSpPr>
        <p:spPr>
          <a:xfrm>
            <a:off x="2049789"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5" name="Google Shape;595;p95"/>
          <p:cNvSpPr/>
          <p:nvPr/>
        </p:nvSpPr>
        <p:spPr>
          <a:xfrm>
            <a:off x="2049789"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6" name="Google Shape;596;p95"/>
          <p:cNvSpPr/>
          <p:nvPr/>
        </p:nvSpPr>
        <p:spPr>
          <a:xfrm>
            <a:off x="5718944"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7" name="Google Shape;597;p95"/>
          <p:cNvSpPr/>
          <p:nvPr/>
        </p:nvSpPr>
        <p:spPr>
          <a:xfrm>
            <a:off x="5254104"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8" name="Google Shape;598;p95"/>
          <p:cNvSpPr/>
          <p:nvPr/>
        </p:nvSpPr>
        <p:spPr>
          <a:xfrm>
            <a:off x="4796889"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9" name="Google Shape;599;p95"/>
          <p:cNvSpPr/>
          <p:nvPr/>
        </p:nvSpPr>
        <p:spPr>
          <a:xfrm>
            <a:off x="5254104" y="2393747"/>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0" name="Google Shape;600;p95"/>
          <p:cNvSpPr/>
          <p:nvPr/>
        </p:nvSpPr>
        <p:spPr>
          <a:xfrm>
            <a:off x="5254104" y="3771941"/>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1" name="Google Shape;601;p95"/>
          <p:cNvSpPr/>
          <p:nvPr/>
        </p:nvSpPr>
        <p:spPr>
          <a:xfrm>
            <a:off x="7319183" y="309539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2" name="Google Shape;602;p95"/>
          <p:cNvSpPr/>
          <p:nvPr/>
        </p:nvSpPr>
        <p:spPr>
          <a:xfrm>
            <a:off x="6854343"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3" name="Google Shape;603;p95"/>
          <p:cNvSpPr/>
          <p:nvPr/>
        </p:nvSpPr>
        <p:spPr>
          <a:xfrm>
            <a:off x="6397128"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4" name="Google Shape;604;p95"/>
          <p:cNvSpPr/>
          <p:nvPr/>
        </p:nvSpPr>
        <p:spPr>
          <a:xfrm>
            <a:off x="6854343" y="2396872"/>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5" name="Google Shape;605;p95"/>
          <p:cNvSpPr/>
          <p:nvPr/>
        </p:nvSpPr>
        <p:spPr>
          <a:xfrm>
            <a:off x="6854343" y="3775066"/>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grpSp>
        <p:nvGrpSpPr>
          <p:cNvPr id="610" name="Google Shape;610;p96"/>
          <p:cNvGrpSpPr/>
          <p:nvPr/>
        </p:nvGrpSpPr>
        <p:grpSpPr>
          <a:xfrm>
            <a:off x="1371592" y="1714500"/>
            <a:ext cx="6629605" cy="3079500"/>
            <a:chOff x="1371592" y="1714500"/>
            <a:chExt cx="6629605" cy="3079500"/>
          </a:xfrm>
        </p:grpSpPr>
        <p:sp>
          <p:nvSpPr>
            <p:cNvPr id="611" name="Google Shape;611;p96"/>
            <p:cNvSpPr/>
            <p:nvPr/>
          </p:nvSpPr>
          <p:spPr>
            <a:xfrm>
              <a:off x="1371592"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2" name="Google Shape;612;p96"/>
            <p:cNvSpPr/>
            <p:nvPr/>
          </p:nvSpPr>
          <p:spPr>
            <a:xfrm>
              <a:off x="1828807"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3" name="Google Shape;613;p96"/>
            <p:cNvSpPr/>
            <p:nvPr/>
          </p:nvSpPr>
          <p:spPr>
            <a:xfrm>
              <a:off x="2286022"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4" name="Google Shape;614;p96"/>
            <p:cNvSpPr/>
            <p:nvPr/>
          </p:nvSpPr>
          <p:spPr>
            <a:xfrm>
              <a:off x="2743236"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5" name="Google Shape;615;p96"/>
            <p:cNvSpPr/>
            <p:nvPr/>
          </p:nvSpPr>
          <p:spPr>
            <a:xfrm>
              <a:off x="3200451"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6" name="Google Shape;616;p96"/>
            <p:cNvSpPr/>
            <p:nvPr/>
          </p:nvSpPr>
          <p:spPr>
            <a:xfrm>
              <a:off x="3657665"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7" name="Google Shape;617;p96"/>
            <p:cNvSpPr/>
            <p:nvPr/>
          </p:nvSpPr>
          <p:spPr>
            <a:xfrm>
              <a:off x="4114880"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8" name="Google Shape;618;p96"/>
            <p:cNvSpPr/>
            <p:nvPr/>
          </p:nvSpPr>
          <p:spPr>
            <a:xfrm>
              <a:off x="4572095"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9" name="Google Shape;619;p96"/>
            <p:cNvSpPr/>
            <p:nvPr/>
          </p:nvSpPr>
          <p:spPr>
            <a:xfrm>
              <a:off x="5029309"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0" name="Google Shape;620;p96"/>
            <p:cNvSpPr/>
            <p:nvPr/>
          </p:nvSpPr>
          <p:spPr>
            <a:xfrm>
              <a:off x="5479024" y="1714500"/>
              <a:ext cx="2361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1" name="Google Shape;621;p96"/>
            <p:cNvSpPr/>
            <p:nvPr/>
          </p:nvSpPr>
          <p:spPr>
            <a:xfrm>
              <a:off x="5943739"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2" name="Google Shape;622;p96"/>
            <p:cNvSpPr/>
            <p:nvPr/>
          </p:nvSpPr>
          <p:spPr>
            <a:xfrm>
              <a:off x="6400953"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3" name="Google Shape;623;p96"/>
            <p:cNvSpPr/>
            <p:nvPr/>
          </p:nvSpPr>
          <p:spPr>
            <a:xfrm>
              <a:off x="6858168"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4" name="Google Shape;624;p96"/>
            <p:cNvSpPr/>
            <p:nvPr/>
          </p:nvSpPr>
          <p:spPr>
            <a:xfrm>
              <a:off x="7315383"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5" name="Google Shape;625;p96"/>
            <p:cNvSpPr/>
            <p:nvPr/>
          </p:nvSpPr>
          <p:spPr>
            <a:xfrm>
              <a:off x="7772597"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626" name="Google Shape;626;p96"/>
          <p:cNvGrpSpPr/>
          <p:nvPr/>
        </p:nvGrpSpPr>
        <p:grpSpPr>
          <a:xfrm>
            <a:off x="1600200" y="1714500"/>
            <a:ext cx="6172390" cy="3079500"/>
            <a:chOff x="1600200" y="1714500"/>
            <a:chExt cx="6172390" cy="3079500"/>
          </a:xfrm>
        </p:grpSpPr>
        <p:sp>
          <p:nvSpPr>
            <p:cNvPr id="627" name="Google Shape;627;p96"/>
            <p:cNvSpPr/>
            <p:nvPr/>
          </p:nvSpPr>
          <p:spPr>
            <a:xfrm>
              <a:off x="1600200"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8" name="Google Shape;628;p96"/>
            <p:cNvSpPr/>
            <p:nvPr/>
          </p:nvSpPr>
          <p:spPr>
            <a:xfrm>
              <a:off x="2057414"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9" name="Google Shape;629;p96"/>
            <p:cNvSpPr/>
            <p:nvPr/>
          </p:nvSpPr>
          <p:spPr>
            <a:xfrm>
              <a:off x="2514629"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0" name="Google Shape;630;p96"/>
            <p:cNvSpPr/>
            <p:nvPr/>
          </p:nvSpPr>
          <p:spPr>
            <a:xfrm>
              <a:off x="2971844"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1" name="Google Shape;631;p96"/>
            <p:cNvSpPr/>
            <p:nvPr/>
          </p:nvSpPr>
          <p:spPr>
            <a:xfrm>
              <a:off x="3429058"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2" name="Google Shape;632;p96"/>
            <p:cNvSpPr/>
            <p:nvPr/>
          </p:nvSpPr>
          <p:spPr>
            <a:xfrm>
              <a:off x="3886273" y="1714500"/>
              <a:ext cx="2361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3" name="Google Shape;633;p96"/>
            <p:cNvSpPr/>
            <p:nvPr/>
          </p:nvSpPr>
          <p:spPr>
            <a:xfrm>
              <a:off x="4343487"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4" name="Google Shape;634;p96"/>
            <p:cNvSpPr/>
            <p:nvPr/>
          </p:nvSpPr>
          <p:spPr>
            <a:xfrm>
              <a:off x="4800702"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5" name="Google Shape;635;p96"/>
            <p:cNvSpPr/>
            <p:nvPr/>
          </p:nvSpPr>
          <p:spPr>
            <a:xfrm>
              <a:off x="5257917"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6" name="Google Shape;636;p96"/>
            <p:cNvSpPr/>
            <p:nvPr/>
          </p:nvSpPr>
          <p:spPr>
            <a:xfrm>
              <a:off x="5715131"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7" name="Google Shape;637;p96"/>
            <p:cNvSpPr/>
            <p:nvPr/>
          </p:nvSpPr>
          <p:spPr>
            <a:xfrm>
              <a:off x="6172346"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8" name="Google Shape;638;p96"/>
            <p:cNvSpPr/>
            <p:nvPr/>
          </p:nvSpPr>
          <p:spPr>
            <a:xfrm>
              <a:off x="6629561"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9" name="Google Shape;639;p96"/>
            <p:cNvSpPr/>
            <p:nvPr/>
          </p:nvSpPr>
          <p:spPr>
            <a:xfrm>
              <a:off x="7086775"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0" name="Google Shape;640;p96"/>
            <p:cNvSpPr/>
            <p:nvPr/>
          </p:nvSpPr>
          <p:spPr>
            <a:xfrm>
              <a:off x="7543990"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641" name="Google Shape;641;p96"/>
          <p:cNvGrpSpPr/>
          <p:nvPr/>
        </p:nvGrpSpPr>
        <p:grpSpPr>
          <a:xfrm>
            <a:off x="1600200" y="2393747"/>
            <a:ext cx="2750906" cy="1720794"/>
            <a:chOff x="1600200" y="2393747"/>
            <a:chExt cx="2750906" cy="1720794"/>
          </a:xfrm>
        </p:grpSpPr>
        <p:sp>
          <p:nvSpPr>
            <p:cNvPr id="642" name="Google Shape;642;p96"/>
            <p:cNvSpPr/>
            <p:nvPr/>
          </p:nvSpPr>
          <p:spPr>
            <a:xfrm>
              <a:off x="4122505" y="3092269"/>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3" name="Google Shape;643;p96"/>
            <p:cNvSpPr/>
            <p:nvPr/>
          </p:nvSpPr>
          <p:spPr>
            <a:xfrm>
              <a:off x="3657665"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4" name="Google Shape;644;p96"/>
            <p:cNvSpPr/>
            <p:nvPr/>
          </p:nvSpPr>
          <p:spPr>
            <a:xfrm>
              <a:off x="3200451"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5" name="Google Shape;645;p96"/>
            <p:cNvSpPr/>
            <p:nvPr/>
          </p:nvSpPr>
          <p:spPr>
            <a:xfrm>
              <a:off x="3657665"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6" name="Google Shape;646;p96"/>
            <p:cNvSpPr/>
            <p:nvPr/>
          </p:nvSpPr>
          <p:spPr>
            <a:xfrm>
              <a:off x="3657665"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7" name="Google Shape;647;p96"/>
            <p:cNvSpPr/>
            <p:nvPr/>
          </p:nvSpPr>
          <p:spPr>
            <a:xfrm>
              <a:off x="2514629"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8" name="Google Shape;648;p96"/>
            <p:cNvSpPr/>
            <p:nvPr/>
          </p:nvSpPr>
          <p:spPr>
            <a:xfrm>
              <a:off x="2057414"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9" name="Google Shape;649;p96"/>
            <p:cNvSpPr/>
            <p:nvPr/>
          </p:nvSpPr>
          <p:spPr>
            <a:xfrm>
              <a:off x="1600200"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0" name="Google Shape;650;p96"/>
            <p:cNvSpPr/>
            <p:nvPr/>
          </p:nvSpPr>
          <p:spPr>
            <a:xfrm>
              <a:off x="2049789"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1" name="Google Shape;651;p96"/>
            <p:cNvSpPr/>
            <p:nvPr/>
          </p:nvSpPr>
          <p:spPr>
            <a:xfrm>
              <a:off x="2049789"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652" name="Google Shape;652;p96"/>
          <p:cNvGrpSpPr/>
          <p:nvPr/>
        </p:nvGrpSpPr>
        <p:grpSpPr>
          <a:xfrm>
            <a:off x="4796889" y="2393747"/>
            <a:ext cx="2750893" cy="1723919"/>
            <a:chOff x="4796889" y="2393747"/>
            <a:chExt cx="2750893" cy="1723919"/>
          </a:xfrm>
        </p:grpSpPr>
        <p:sp>
          <p:nvSpPr>
            <p:cNvPr id="653" name="Google Shape;653;p96"/>
            <p:cNvSpPr/>
            <p:nvPr/>
          </p:nvSpPr>
          <p:spPr>
            <a:xfrm>
              <a:off x="5718944"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4" name="Google Shape;654;p96"/>
            <p:cNvSpPr/>
            <p:nvPr/>
          </p:nvSpPr>
          <p:spPr>
            <a:xfrm>
              <a:off x="5254104"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5" name="Google Shape;655;p96"/>
            <p:cNvSpPr/>
            <p:nvPr/>
          </p:nvSpPr>
          <p:spPr>
            <a:xfrm>
              <a:off x="4796889"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6" name="Google Shape;656;p96"/>
            <p:cNvSpPr/>
            <p:nvPr/>
          </p:nvSpPr>
          <p:spPr>
            <a:xfrm>
              <a:off x="5254104" y="2393747"/>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7" name="Google Shape;657;p96"/>
            <p:cNvSpPr/>
            <p:nvPr/>
          </p:nvSpPr>
          <p:spPr>
            <a:xfrm>
              <a:off x="5254104" y="3771941"/>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8" name="Google Shape;658;p96"/>
            <p:cNvSpPr/>
            <p:nvPr/>
          </p:nvSpPr>
          <p:spPr>
            <a:xfrm>
              <a:off x="7319183" y="309539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9" name="Google Shape;659;p96"/>
            <p:cNvSpPr/>
            <p:nvPr/>
          </p:nvSpPr>
          <p:spPr>
            <a:xfrm>
              <a:off x="6854343"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0" name="Google Shape;660;p96"/>
            <p:cNvSpPr/>
            <p:nvPr/>
          </p:nvSpPr>
          <p:spPr>
            <a:xfrm>
              <a:off x="6397128"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1" name="Google Shape;661;p96"/>
            <p:cNvSpPr/>
            <p:nvPr/>
          </p:nvSpPr>
          <p:spPr>
            <a:xfrm>
              <a:off x="6854343" y="2396872"/>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2" name="Google Shape;662;p96"/>
            <p:cNvSpPr/>
            <p:nvPr/>
          </p:nvSpPr>
          <p:spPr>
            <a:xfrm>
              <a:off x="6854343" y="3775066"/>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descr="Translations" id="663" name="Google Shape;663;p96"/>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rgbClr val="FFFFFF"/>
                </a:solidFill>
                <a:latin typeface="Oswald"/>
                <a:ea typeface="Oswald"/>
                <a:cs typeface="Oswald"/>
                <a:sym typeface="Oswald"/>
              </a:rPr>
              <a:t>The smaller the difference, </a:t>
            </a:r>
            <a:endParaRPr sz="3900">
              <a:solidFill>
                <a:srgbClr val="FFFFFF"/>
              </a:solidFill>
              <a:latin typeface="Oswald"/>
              <a:ea typeface="Oswald"/>
              <a:cs typeface="Oswald"/>
              <a:sym typeface="Oswald"/>
            </a:endParaRPr>
          </a:p>
          <a:p>
            <a:pPr indent="0" lvl="0" marL="0" rtl="0" algn="ctr">
              <a:spcBef>
                <a:spcPts val="0"/>
              </a:spcBef>
              <a:spcAft>
                <a:spcPts val="0"/>
              </a:spcAft>
              <a:buNone/>
            </a:pPr>
            <a:r>
              <a:rPr lang="en" sz="3900">
                <a:solidFill>
                  <a:srgbClr val="FFFFFF"/>
                </a:solidFill>
                <a:latin typeface="Oswald"/>
                <a:ea typeface="Oswald"/>
                <a:cs typeface="Oswald"/>
                <a:sym typeface="Oswald"/>
              </a:rPr>
              <a:t>the smaller the effect of simultaneous contrast.</a:t>
            </a:r>
            <a:endParaRPr sz="3900">
              <a:solidFill>
                <a:srgbClr val="FFFFFF"/>
              </a:solidFill>
              <a:latin typeface="Oswald"/>
              <a:ea typeface="Oswald"/>
              <a:cs typeface="Oswald"/>
              <a:sym typeface="Oswa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97"/>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9" name="Google Shape;669;p97"/>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0" name="Google Shape;670;p97"/>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1" name="Google Shape;671;p97"/>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2" name="Google Shape;672;p97"/>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3" name="Google Shape;673;p97"/>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4" name="Google Shape;674;p97"/>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5" name="Google Shape;675;p97"/>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6" name="Google Shape;676;p97"/>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7" name="Google Shape;677;p97"/>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8" name="Google Shape;678;p97"/>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9" name="Google Shape;679;p97"/>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0" name="Google Shape;680;p97"/>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1" name="Google Shape;681;p97"/>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2" name="Google Shape;682;p97"/>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3" name="Google Shape;683;p97"/>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4" name="Google Shape;684;p97"/>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5" name="Google Shape;685;p97"/>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6" name="Google Shape;686;p97"/>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7" name="Google Shape;687;p97"/>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98"/>
          <p:cNvSpPr/>
          <p:nvPr/>
        </p:nvSpPr>
        <p:spPr>
          <a:xfrm>
            <a:off x="137159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3" name="Google Shape;693;p98"/>
          <p:cNvSpPr/>
          <p:nvPr/>
        </p:nvSpPr>
        <p:spPr>
          <a:xfrm>
            <a:off x="182880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4" name="Google Shape;694;p98"/>
          <p:cNvSpPr/>
          <p:nvPr/>
        </p:nvSpPr>
        <p:spPr>
          <a:xfrm>
            <a:off x="228602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5" name="Google Shape;695;p98"/>
          <p:cNvSpPr/>
          <p:nvPr/>
        </p:nvSpPr>
        <p:spPr>
          <a:xfrm>
            <a:off x="2743236"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6" name="Google Shape;696;p98"/>
          <p:cNvSpPr/>
          <p:nvPr/>
        </p:nvSpPr>
        <p:spPr>
          <a:xfrm>
            <a:off x="3200451"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7" name="Google Shape;697;p98"/>
          <p:cNvSpPr/>
          <p:nvPr/>
        </p:nvSpPr>
        <p:spPr>
          <a:xfrm>
            <a:off x="365766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8" name="Google Shape;698;p98"/>
          <p:cNvSpPr/>
          <p:nvPr/>
        </p:nvSpPr>
        <p:spPr>
          <a:xfrm>
            <a:off x="4114880"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9" name="Google Shape;699;p98"/>
          <p:cNvSpPr/>
          <p:nvPr/>
        </p:nvSpPr>
        <p:spPr>
          <a:xfrm>
            <a:off x="457209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0" name="Google Shape;700;p98"/>
          <p:cNvSpPr/>
          <p:nvPr/>
        </p:nvSpPr>
        <p:spPr>
          <a:xfrm>
            <a:off x="502930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1" name="Google Shape;701;p98"/>
          <p:cNvSpPr/>
          <p:nvPr/>
        </p:nvSpPr>
        <p:spPr>
          <a:xfrm>
            <a:off x="5479024" y="1714500"/>
            <a:ext cx="2361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2" name="Google Shape;702;p98"/>
          <p:cNvSpPr/>
          <p:nvPr/>
        </p:nvSpPr>
        <p:spPr>
          <a:xfrm>
            <a:off x="594373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3" name="Google Shape;703;p98"/>
          <p:cNvSpPr/>
          <p:nvPr/>
        </p:nvSpPr>
        <p:spPr>
          <a:xfrm>
            <a:off x="640095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4" name="Google Shape;704;p98"/>
          <p:cNvSpPr/>
          <p:nvPr/>
        </p:nvSpPr>
        <p:spPr>
          <a:xfrm>
            <a:off x="160020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5" name="Google Shape;705;p98"/>
          <p:cNvSpPr/>
          <p:nvPr/>
        </p:nvSpPr>
        <p:spPr>
          <a:xfrm>
            <a:off x="6858168"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6" name="Google Shape;706;p98"/>
          <p:cNvSpPr/>
          <p:nvPr/>
        </p:nvSpPr>
        <p:spPr>
          <a:xfrm>
            <a:off x="731538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7" name="Google Shape;707;p98"/>
          <p:cNvSpPr/>
          <p:nvPr/>
        </p:nvSpPr>
        <p:spPr>
          <a:xfrm>
            <a:off x="777259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8" name="Google Shape;708;p98"/>
          <p:cNvSpPr/>
          <p:nvPr/>
        </p:nvSpPr>
        <p:spPr>
          <a:xfrm>
            <a:off x="205741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9" name="Google Shape;709;p98"/>
          <p:cNvSpPr/>
          <p:nvPr/>
        </p:nvSpPr>
        <p:spPr>
          <a:xfrm>
            <a:off x="2514629"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0" name="Google Shape;710;p98"/>
          <p:cNvSpPr/>
          <p:nvPr/>
        </p:nvSpPr>
        <p:spPr>
          <a:xfrm>
            <a:off x="297184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1" name="Google Shape;711;p98"/>
          <p:cNvSpPr/>
          <p:nvPr/>
        </p:nvSpPr>
        <p:spPr>
          <a:xfrm>
            <a:off x="3429058"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2" name="Google Shape;712;p98"/>
          <p:cNvSpPr/>
          <p:nvPr/>
        </p:nvSpPr>
        <p:spPr>
          <a:xfrm>
            <a:off x="3886273" y="1714500"/>
            <a:ext cx="2361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3" name="Google Shape;713;p98"/>
          <p:cNvSpPr/>
          <p:nvPr/>
        </p:nvSpPr>
        <p:spPr>
          <a:xfrm>
            <a:off x="434348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4" name="Google Shape;714;p98"/>
          <p:cNvSpPr/>
          <p:nvPr/>
        </p:nvSpPr>
        <p:spPr>
          <a:xfrm>
            <a:off x="4800702"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5" name="Google Shape;715;p98"/>
          <p:cNvSpPr/>
          <p:nvPr/>
        </p:nvSpPr>
        <p:spPr>
          <a:xfrm>
            <a:off x="525791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6" name="Google Shape;716;p98"/>
          <p:cNvSpPr/>
          <p:nvPr/>
        </p:nvSpPr>
        <p:spPr>
          <a:xfrm>
            <a:off x="571513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7" name="Google Shape;717;p98"/>
          <p:cNvSpPr/>
          <p:nvPr/>
        </p:nvSpPr>
        <p:spPr>
          <a:xfrm>
            <a:off x="6172346"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8" name="Google Shape;718;p98"/>
          <p:cNvSpPr/>
          <p:nvPr/>
        </p:nvSpPr>
        <p:spPr>
          <a:xfrm>
            <a:off x="662956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9" name="Google Shape;719;p98"/>
          <p:cNvSpPr/>
          <p:nvPr/>
        </p:nvSpPr>
        <p:spPr>
          <a:xfrm>
            <a:off x="7086775"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0" name="Google Shape;720;p98"/>
          <p:cNvSpPr/>
          <p:nvPr/>
        </p:nvSpPr>
        <p:spPr>
          <a:xfrm>
            <a:off x="754399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1" name="Google Shape;721;p98"/>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2" name="Google Shape;722;p98"/>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3" name="Google Shape;723;p98"/>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4" name="Google Shape;724;p98"/>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5" name="Google Shape;725;p98"/>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6" name="Google Shape;726;p98"/>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7" name="Google Shape;727;p98"/>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8" name="Google Shape;728;p98"/>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9" name="Google Shape;729;p98"/>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0" name="Google Shape;730;p98"/>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1" name="Google Shape;731;p98"/>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2" name="Google Shape;732;p98"/>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3" name="Google Shape;733;p98"/>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4" name="Google Shape;734;p98"/>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5" name="Google Shape;735;p98"/>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6" name="Google Shape;736;p98"/>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7" name="Google Shape;737;p98"/>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8" name="Google Shape;738;p98"/>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9" name="Google Shape;739;p98"/>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0" name="Google Shape;740;p98"/>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741" name="Google Shape;741;p98"/>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CCCCCC"/>
                </a:solidFill>
                <a:latin typeface="Oswald"/>
                <a:ea typeface="Oswald"/>
                <a:cs typeface="Oswald"/>
                <a:sym typeface="Oswald"/>
              </a:rPr>
              <a:t>Simultaneous contrast also changes the </a:t>
            </a:r>
            <a:r>
              <a:rPr lang="en" sz="4700">
                <a:solidFill>
                  <a:srgbClr val="FFFFFF"/>
                </a:solidFill>
                <a:latin typeface="Oswald"/>
                <a:ea typeface="Oswald"/>
                <a:cs typeface="Oswald"/>
                <a:sym typeface="Oswald"/>
              </a:rPr>
              <a:t>lightness </a:t>
            </a:r>
            <a:r>
              <a:rPr lang="en" sz="4700">
                <a:solidFill>
                  <a:srgbClr val="CCCCCC"/>
                </a:solidFill>
                <a:latin typeface="Oswald"/>
                <a:ea typeface="Oswald"/>
                <a:cs typeface="Oswald"/>
                <a:sym typeface="Oswald"/>
              </a:rPr>
              <a:t>and </a:t>
            </a:r>
            <a:r>
              <a:rPr lang="en" sz="4700">
                <a:latin typeface="Oswald"/>
                <a:ea typeface="Oswald"/>
                <a:cs typeface="Oswald"/>
                <a:sym typeface="Oswald"/>
              </a:rPr>
              <a:t>darkness</a:t>
            </a:r>
            <a:r>
              <a:rPr lang="en" sz="4700">
                <a:solidFill>
                  <a:srgbClr val="CCCCCC"/>
                </a:solidFill>
                <a:latin typeface="Oswald"/>
                <a:ea typeface="Oswald"/>
                <a:cs typeface="Oswald"/>
                <a:sym typeface="Oswald"/>
              </a:rPr>
              <a:t> of </a:t>
            </a:r>
            <a:r>
              <a:rPr lang="en" sz="4700">
                <a:solidFill>
                  <a:srgbClr val="FF0000"/>
                </a:solidFill>
                <a:latin typeface="Oswald"/>
                <a:ea typeface="Oswald"/>
                <a:cs typeface="Oswald"/>
                <a:sym typeface="Oswald"/>
              </a:rPr>
              <a:t>c</a:t>
            </a:r>
            <a:r>
              <a:rPr lang="en" sz="4700">
                <a:solidFill>
                  <a:srgbClr val="FF9900"/>
                </a:solidFill>
                <a:latin typeface="Oswald"/>
                <a:ea typeface="Oswald"/>
                <a:cs typeface="Oswald"/>
                <a:sym typeface="Oswald"/>
              </a:rPr>
              <a:t>o</a:t>
            </a:r>
            <a:r>
              <a:rPr lang="en" sz="4700">
                <a:solidFill>
                  <a:srgbClr val="FFFF00"/>
                </a:solidFill>
                <a:latin typeface="Oswald"/>
                <a:ea typeface="Oswald"/>
                <a:cs typeface="Oswald"/>
                <a:sym typeface="Oswald"/>
              </a:rPr>
              <a:t>l</a:t>
            </a:r>
            <a:r>
              <a:rPr lang="en" sz="4700">
                <a:solidFill>
                  <a:srgbClr val="00FF00"/>
                </a:solidFill>
                <a:latin typeface="Oswald"/>
                <a:ea typeface="Oswald"/>
                <a:cs typeface="Oswald"/>
                <a:sym typeface="Oswald"/>
              </a:rPr>
              <a:t>o</a:t>
            </a:r>
            <a:r>
              <a:rPr lang="en" sz="4700">
                <a:solidFill>
                  <a:srgbClr val="00FFFF"/>
                </a:solidFill>
                <a:latin typeface="Oswald"/>
                <a:ea typeface="Oswald"/>
                <a:cs typeface="Oswald"/>
                <a:sym typeface="Oswald"/>
              </a:rPr>
              <a:t>u</a:t>
            </a:r>
            <a:r>
              <a:rPr lang="en" sz="4700">
                <a:solidFill>
                  <a:srgbClr val="9900FF"/>
                </a:solidFill>
                <a:latin typeface="Oswald"/>
                <a:ea typeface="Oswald"/>
                <a:cs typeface="Oswald"/>
                <a:sym typeface="Oswald"/>
              </a:rPr>
              <a:t>r</a:t>
            </a:r>
            <a:r>
              <a:rPr lang="en" sz="4700">
                <a:solidFill>
                  <a:srgbClr val="FF00FF"/>
                </a:solidFill>
                <a:latin typeface="Oswald"/>
                <a:ea typeface="Oswald"/>
                <a:cs typeface="Oswald"/>
                <a:sym typeface="Oswald"/>
              </a:rPr>
              <a:t>s</a:t>
            </a:r>
            <a:r>
              <a:rPr lang="en" sz="4700">
                <a:solidFill>
                  <a:srgbClr val="CCCCCC"/>
                </a:solidFill>
                <a:latin typeface="Oswald"/>
                <a:ea typeface="Oswald"/>
                <a:cs typeface="Oswald"/>
                <a:sym typeface="Oswald"/>
              </a:rPr>
              <a:t>.</a:t>
            </a:r>
            <a:endParaRPr sz="4700">
              <a:solidFill>
                <a:srgbClr val="CCCCCC"/>
              </a:solidFill>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54"/>
          <p:cNvSpPr txBox="1"/>
          <p:nvPr>
            <p:ph idx="1" type="body"/>
          </p:nvPr>
        </p:nvSpPr>
        <p:spPr>
          <a:xfrm>
            <a:off x="0" y="4875550"/>
            <a:ext cx="4720800" cy="1982400"/>
          </a:xfrm>
          <a:prstGeom prst="rect">
            <a:avLst/>
          </a:prstGeom>
          <a:noFill/>
        </p:spPr>
        <p:txBody>
          <a:bodyPr anchorCtr="0" anchor="ctr" bIns="91425" lIns="91425" spcFirstLastPara="1" rIns="91425" wrap="square" tIns="91425">
            <a:noAutofit/>
          </a:bodyPr>
          <a:lstStyle/>
          <a:p>
            <a:pPr indent="0" lvl="0" marL="0" rtl="0" algn="ctr">
              <a:lnSpc>
                <a:spcPct val="133300"/>
              </a:lnSpc>
              <a:spcBef>
                <a:spcPts val="0"/>
              </a:spcBef>
              <a:spcAft>
                <a:spcPts val="0"/>
              </a:spcAft>
              <a:buNone/>
            </a:pPr>
            <a:r>
              <a:rPr b="1" lang="en" sz="1700">
                <a:solidFill>
                  <a:srgbClr val="FFFFFF"/>
                </a:solidFill>
                <a:latin typeface="Open Sans"/>
                <a:ea typeface="Open Sans"/>
                <a:cs typeface="Open Sans"/>
                <a:sym typeface="Open Sans"/>
              </a:rPr>
              <a:t>Pejac</a:t>
            </a:r>
            <a:endParaRPr b="1" sz="1700">
              <a:solidFill>
                <a:srgbClr val="FFFFFF"/>
              </a:solidFill>
              <a:latin typeface="Open Sans"/>
              <a:ea typeface="Open Sans"/>
              <a:cs typeface="Open Sans"/>
              <a:sym typeface="Open Sans"/>
            </a:endParaRPr>
          </a:p>
          <a:p>
            <a:pPr indent="0" lvl="0" marL="0" rtl="0" algn="ctr">
              <a:lnSpc>
                <a:spcPct val="133300"/>
              </a:lnSpc>
              <a:spcBef>
                <a:spcPts val="500"/>
              </a:spcBef>
              <a:spcAft>
                <a:spcPts val="0"/>
              </a:spcAft>
              <a:buNone/>
            </a:pPr>
            <a:r>
              <a:rPr b="1" i="1" lang="en" sz="1700">
                <a:solidFill>
                  <a:srgbClr val="FFFFFF"/>
                </a:solidFill>
                <a:latin typeface="Open Sans"/>
                <a:ea typeface="Open Sans"/>
                <a:cs typeface="Open Sans"/>
                <a:sym typeface="Open Sans"/>
              </a:rPr>
              <a:t>Fossil</a:t>
            </a:r>
            <a:endParaRPr sz="1700">
              <a:solidFill>
                <a:srgbClr val="FFFFFF"/>
              </a:solidFill>
              <a:latin typeface="Open Sans"/>
              <a:ea typeface="Open Sans"/>
              <a:cs typeface="Open Sans"/>
              <a:sym typeface="Open Sans"/>
            </a:endParaRPr>
          </a:p>
          <a:p>
            <a:pPr indent="0" lvl="0" marL="0" rtl="0" algn="ctr">
              <a:lnSpc>
                <a:spcPct val="133300"/>
              </a:lnSpc>
              <a:spcBef>
                <a:spcPts val="500"/>
              </a:spcBef>
              <a:spcAft>
                <a:spcPts val="500"/>
              </a:spcAft>
              <a:buNone/>
            </a:pPr>
            <a:r>
              <a:rPr lang="en" sz="1700">
                <a:solidFill>
                  <a:srgbClr val="B7B7B7"/>
                </a:solidFill>
                <a:latin typeface="Open Sans"/>
                <a:ea typeface="Open Sans"/>
                <a:cs typeface="Open Sans"/>
                <a:sym typeface="Open Sans"/>
              </a:rPr>
              <a:t>New York City, 2018</a:t>
            </a:r>
            <a:endParaRPr sz="1700">
              <a:solidFill>
                <a:srgbClr val="B7B7B7"/>
              </a:solidFill>
              <a:latin typeface="Open Sans"/>
              <a:ea typeface="Open Sans"/>
              <a:cs typeface="Open Sans"/>
              <a:sym typeface="Open Sans"/>
            </a:endParaRPr>
          </a:p>
        </p:txBody>
      </p:sp>
      <p:pic>
        <p:nvPicPr>
          <p:cNvPr id="270" name="Google Shape;270;p54"/>
          <p:cNvPicPr preferRelativeResize="0"/>
          <p:nvPr/>
        </p:nvPicPr>
        <p:blipFill>
          <a:blip r:embed="rId3">
            <a:alphaModFix/>
          </a:blip>
          <a:stretch>
            <a:fillRect/>
          </a:stretch>
        </p:blipFill>
        <p:spPr>
          <a:xfrm>
            <a:off x="-565225" y="0"/>
            <a:ext cx="7313326" cy="4875550"/>
          </a:xfrm>
          <a:prstGeom prst="rect">
            <a:avLst/>
          </a:prstGeom>
          <a:noFill/>
          <a:ln>
            <a:noFill/>
          </a:ln>
        </p:spPr>
      </p:pic>
      <p:pic>
        <p:nvPicPr>
          <p:cNvPr id="271" name="Google Shape;271;p54"/>
          <p:cNvPicPr preferRelativeResize="0"/>
          <p:nvPr/>
        </p:nvPicPr>
        <p:blipFill>
          <a:blip r:embed="rId4">
            <a:alphaModFix/>
          </a:blip>
          <a:stretch>
            <a:fillRect/>
          </a:stretch>
        </p:blipFill>
        <p:spPr>
          <a:xfrm>
            <a:off x="4720800" y="3540525"/>
            <a:ext cx="4423301" cy="331747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99"/>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7" name="Google Shape;747;p99"/>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8" name="Google Shape;748;p99"/>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9" name="Google Shape;749;p99"/>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0" name="Google Shape;750;p99"/>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1" name="Google Shape;751;p99"/>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2" name="Google Shape;752;p99"/>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3" name="Google Shape;753;p99"/>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4" name="Google Shape;754;p99"/>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5" name="Google Shape;755;p99"/>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6" name="Google Shape;756;p99"/>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7" name="Google Shape;757;p99"/>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8" name="Google Shape;758;p99"/>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9" name="Google Shape;759;p99"/>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0" name="Google Shape;760;p99"/>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1" name="Google Shape;761;p99"/>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2" name="Google Shape;762;p99"/>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3" name="Google Shape;763;p99"/>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4" name="Google Shape;764;p99"/>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5" name="Google Shape;765;p99"/>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100"/>
          <p:cNvSpPr/>
          <p:nvPr/>
        </p:nvSpPr>
        <p:spPr>
          <a:xfrm>
            <a:off x="137159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1" name="Google Shape;771;p100"/>
          <p:cNvSpPr/>
          <p:nvPr/>
        </p:nvSpPr>
        <p:spPr>
          <a:xfrm>
            <a:off x="182880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2" name="Google Shape;772;p100"/>
          <p:cNvSpPr/>
          <p:nvPr/>
        </p:nvSpPr>
        <p:spPr>
          <a:xfrm>
            <a:off x="228602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3" name="Google Shape;773;p100"/>
          <p:cNvSpPr/>
          <p:nvPr/>
        </p:nvSpPr>
        <p:spPr>
          <a:xfrm>
            <a:off x="2743236"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4" name="Google Shape;774;p100"/>
          <p:cNvSpPr/>
          <p:nvPr/>
        </p:nvSpPr>
        <p:spPr>
          <a:xfrm>
            <a:off x="3200451"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5" name="Google Shape;775;p100"/>
          <p:cNvSpPr/>
          <p:nvPr/>
        </p:nvSpPr>
        <p:spPr>
          <a:xfrm>
            <a:off x="365766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6" name="Google Shape;776;p100"/>
          <p:cNvSpPr/>
          <p:nvPr/>
        </p:nvSpPr>
        <p:spPr>
          <a:xfrm>
            <a:off x="4114880"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7" name="Google Shape;777;p100"/>
          <p:cNvSpPr/>
          <p:nvPr/>
        </p:nvSpPr>
        <p:spPr>
          <a:xfrm>
            <a:off x="457209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8" name="Google Shape;778;p100"/>
          <p:cNvSpPr/>
          <p:nvPr/>
        </p:nvSpPr>
        <p:spPr>
          <a:xfrm>
            <a:off x="502930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9" name="Google Shape;779;p100"/>
          <p:cNvSpPr/>
          <p:nvPr/>
        </p:nvSpPr>
        <p:spPr>
          <a:xfrm>
            <a:off x="5479024" y="1714500"/>
            <a:ext cx="2361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0" name="Google Shape;780;p100"/>
          <p:cNvSpPr/>
          <p:nvPr/>
        </p:nvSpPr>
        <p:spPr>
          <a:xfrm>
            <a:off x="594373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1" name="Google Shape;781;p100"/>
          <p:cNvSpPr/>
          <p:nvPr/>
        </p:nvSpPr>
        <p:spPr>
          <a:xfrm>
            <a:off x="640095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2" name="Google Shape;782;p100"/>
          <p:cNvSpPr/>
          <p:nvPr/>
        </p:nvSpPr>
        <p:spPr>
          <a:xfrm>
            <a:off x="6858168"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3" name="Google Shape;783;p100"/>
          <p:cNvSpPr/>
          <p:nvPr/>
        </p:nvSpPr>
        <p:spPr>
          <a:xfrm>
            <a:off x="731538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4" name="Google Shape;784;p100"/>
          <p:cNvSpPr/>
          <p:nvPr/>
        </p:nvSpPr>
        <p:spPr>
          <a:xfrm>
            <a:off x="777259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nvGrpSpPr>
          <p:cNvPr id="785" name="Google Shape;785;p100"/>
          <p:cNvGrpSpPr/>
          <p:nvPr/>
        </p:nvGrpSpPr>
        <p:grpSpPr>
          <a:xfrm>
            <a:off x="1600200" y="1714500"/>
            <a:ext cx="6172390" cy="3079500"/>
            <a:chOff x="1600200" y="1714500"/>
            <a:chExt cx="6172390" cy="3079500"/>
          </a:xfrm>
        </p:grpSpPr>
        <p:sp>
          <p:nvSpPr>
            <p:cNvPr id="786" name="Google Shape;786;p100"/>
            <p:cNvSpPr/>
            <p:nvPr/>
          </p:nvSpPr>
          <p:spPr>
            <a:xfrm>
              <a:off x="1600200"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7" name="Google Shape;787;p100"/>
            <p:cNvSpPr/>
            <p:nvPr/>
          </p:nvSpPr>
          <p:spPr>
            <a:xfrm>
              <a:off x="2057414"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8" name="Google Shape;788;p100"/>
            <p:cNvSpPr/>
            <p:nvPr/>
          </p:nvSpPr>
          <p:spPr>
            <a:xfrm>
              <a:off x="2514629"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9" name="Google Shape;789;p100"/>
            <p:cNvSpPr/>
            <p:nvPr/>
          </p:nvSpPr>
          <p:spPr>
            <a:xfrm>
              <a:off x="2971844"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0" name="Google Shape;790;p100"/>
            <p:cNvSpPr/>
            <p:nvPr/>
          </p:nvSpPr>
          <p:spPr>
            <a:xfrm>
              <a:off x="3429058"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1" name="Google Shape;791;p100"/>
            <p:cNvSpPr/>
            <p:nvPr/>
          </p:nvSpPr>
          <p:spPr>
            <a:xfrm>
              <a:off x="3886273" y="1714500"/>
              <a:ext cx="2361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2" name="Google Shape;792;p100"/>
            <p:cNvSpPr/>
            <p:nvPr/>
          </p:nvSpPr>
          <p:spPr>
            <a:xfrm>
              <a:off x="4343487"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3" name="Google Shape;793;p100"/>
            <p:cNvSpPr/>
            <p:nvPr/>
          </p:nvSpPr>
          <p:spPr>
            <a:xfrm>
              <a:off x="4800702"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4" name="Google Shape;794;p100"/>
            <p:cNvSpPr/>
            <p:nvPr/>
          </p:nvSpPr>
          <p:spPr>
            <a:xfrm>
              <a:off x="5257917"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5" name="Google Shape;795;p100"/>
            <p:cNvSpPr/>
            <p:nvPr/>
          </p:nvSpPr>
          <p:spPr>
            <a:xfrm>
              <a:off x="5715131"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6" name="Google Shape;796;p100"/>
            <p:cNvSpPr/>
            <p:nvPr/>
          </p:nvSpPr>
          <p:spPr>
            <a:xfrm>
              <a:off x="6172346"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7" name="Google Shape;797;p100"/>
            <p:cNvSpPr/>
            <p:nvPr/>
          </p:nvSpPr>
          <p:spPr>
            <a:xfrm>
              <a:off x="6629561"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8" name="Google Shape;798;p100"/>
            <p:cNvSpPr/>
            <p:nvPr/>
          </p:nvSpPr>
          <p:spPr>
            <a:xfrm>
              <a:off x="7086775"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9" name="Google Shape;799;p100"/>
            <p:cNvSpPr/>
            <p:nvPr/>
          </p:nvSpPr>
          <p:spPr>
            <a:xfrm>
              <a:off x="7543990"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id="800" name="Google Shape;800;p100"/>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1" name="Google Shape;801;p100"/>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2" name="Google Shape;802;p100"/>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3" name="Google Shape;803;p100"/>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4" name="Google Shape;804;p100"/>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5" name="Google Shape;805;p100"/>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6" name="Google Shape;806;p100"/>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7" name="Google Shape;807;p100"/>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8" name="Google Shape;808;p100"/>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9" name="Google Shape;809;p100"/>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0" name="Google Shape;810;p100"/>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1" name="Google Shape;811;p100"/>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2" name="Google Shape;812;p100"/>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3" name="Google Shape;813;p100"/>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4" name="Google Shape;814;p100"/>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5" name="Google Shape;815;p100"/>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6" name="Google Shape;816;p100"/>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7" name="Google Shape;817;p100"/>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8" name="Google Shape;818;p100"/>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9" name="Google Shape;819;p100"/>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820" name="Google Shape;820;p100"/>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0000"/>
                </a:solidFill>
                <a:latin typeface="Oswald"/>
                <a:ea typeface="Oswald"/>
                <a:cs typeface="Oswald"/>
                <a:sym typeface="Oswald"/>
              </a:rPr>
              <a:t>C</a:t>
            </a:r>
            <a:r>
              <a:rPr lang="en" sz="4700">
                <a:solidFill>
                  <a:srgbClr val="FF9900"/>
                </a:solidFill>
                <a:latin typeface="Oswald"/>
                <a:ea typeface="Oswald"/>
                <a:cs typeface="Oswald"/>
                <a:sym typeface="Oswald"/>
              </a:rPr>
              <a:t>o</a:t>
            </a:r>
            <a:r>
              <a:rPr lang="en" sz="4700">
                <a:solidFill>
                  <a:srgbClr val="FFFF00"/>
                </a:solidFill>
                <a:latin typeface="Oswald"/>
                <a:ea typeface="Oswald"/>
                <a:cs typeface="Oswald"/>
                <a:sym typeface="Oswald"/>
              </a:rPr>
              <a:t>l</a:t>
            </a:r>
            <a:r>
              <a:rPr lang="en" sz="4700">
                <a:solidFill>
                  <a:srgbClr val="00FF00"/>
                </a:solidFill>
                <a:latin typeface="Oswald"/>
                <a:ea typeface="Oswald"/>
                <a:cs typeface="Oswald"/>
                <a:sym typeface="Oswald"/>
              </a:rPr>
              <a:t>o</a:t>
            </a:r>
            <a:r>
              <a:rPr lang="en" sz="4700">
                <a:solidFill>
                  <a:srgbClr val="00FFFF"/>
                </a:solidFill>
                <a:latin typeface="Oswald"/>
                <a:ea typeface="Oswald"/>
                <a:cs typeface="Oswald"/>
                <a:sym typeface="Oswald"/>
              </a:rPr>
              <a:t>u</a:t>
            </a:r>
            <a:r>
              <a:rPr lang="en" sz="4700">
                <a:solidFill>
                  <a:srgbClr val="9900FF"/>
                </a:solidFill>
                <a:latin typeface="Oswald"/>
                <a:ea typeface="Oswald"/>
                <a:cs typeface="Oswald"/>
                <a:sym typeface="Oswald"/>
              </a:rPr>
              <a:t>r</a:t>
            </a:r>
            <a:r>
              <a:rPr lang="en" sz="4700">
                <a:solidFill>
                  <a:srgbClr val="FF00FF"/>
                </a:solidFill>
                <a:latin typeface="Oswald"/>
                <a:ea typeface="Oswald"/>
                <a:cs typeface="Oswald"/>
                <a:sym typeface="Oswald"/>
              </a:rPr>
              <a:t>s </a:t>
            </a:r>
            <a:r>
              <a:rPr lang="en" sz="4700">
                <a:solidFill>
                  <a:srgbClr val="CCCCCC"/>
                </a:solidFill>
                <a:latin typeface="Oswald"/>
                <a:ea typeface="Oswald"/>
                <a:cs typeface="Oswald"/>
                <a:sym typeface="Oswald"/>
              </a:rPr>
              <a:t>that are </a:t>
            </a:r>
            <a:r>
              <a:rPr lang="en" sz="4700">
                <a:solidFill>
                  <a:srgbClr val="FF9900"/>
                </a:solidFill>
                <a:latin typeface="Oswald"/>
                <a:ea typeface="Oswald"/>
                <a:cs typeface="Oswald"/>
                <a:sym typeface="Oswald"/>
              </a:rPr>
              <a:t>complem</a:t>
            </a:r>
            <a:r>
              <a:rPr lang="en" sz="4700">
                <a:solidFill>
                  <a:srgbClr val="0043FF"/>
                </a:solidFill>
                <a:latin typeface="Oswald"/>
                <a:ea typeface="Oswald"/>
                <a:cs typeface="Oswald"/>
                <a:sym typeface="Oswald"/>
              </a:rPr>
              <a:t>entaries</a:t>
            </a:r>
            <a:r>
              <a:rPr lang="en" sz="4700">
                <a:solidFill>
                  <a:srgbClr val="CCCCCC"/>
                </a:solidFill>
                <a:latin typeface="Oswald"/>
                <a:ea typeface="Oswald"/>
                <a:cs typeface="Oswald"/>
                <a:sym typeface="Oswald"/>
              </a:rPr>
              <a:t> appear to have </a:t>
            </a:r>
            <a:r>
              <a:rPr lang="en" sz="4700">
                <a:solidFill>
                  <a:srgbClr val="FFFFFF"/>
                </a:solidFill>
                <a:latin typeface="Oswald"/>
                <a:ea typeface="Oswald"/>
                <a:cs typeface="Oswald"/>
                <a:sym typeface="Oswald"/>
              </a:rPr>
              <a:t>higher </a:t>
            </a:r>
            <a:r>
              <a:rPr lang="en" sz="4700">
                <a:latin typeface="Oswald"/>
                <a:ea typeface="Oswald"/>
                <a:cs typeface="Oswald"/>
                <a:sym typeface="Oswald"/>
              </a:rPr>
              <a:t>contrast</a:t>
            </a:r>
            <a:endParaRPr sz="5000">
              <a:latin typeface="Oswald"/>
              <a:ea typeface="Oswald"/>
              <a:cs typeface="Oswald"/>
              <a:sym typeface="Oswa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101"/>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6" name="Google Shape;826;p101"/>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7" name="Google Shape;827;p101"/>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8" name="Google Shape;828;p101"/>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9" name="Google Shape;829;p101"/>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0" name="Google Shape;830;p101"/>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1" name="Google Shape;831;p101"/>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2" name="Google Shape;832;p101"/>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3" name="Google Shape;833;p101"/>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4" name="Google Shape;834;p101"/>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5" name="Google Shape;835;p101"/>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6" name="Google Shape;836;p101"/>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7" name="Google Shape;837;p101"/>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8" name="Google Shape;838;p101"/>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9" name="Google Shape;839;p101"/>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0" name="Google Shape;840;p101"/>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1" name="Google Shape;841;p101"/>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2" name="Google Shape;842;p101"/>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3" name="Google Shape;843;p101"/>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4" name="Google Shape;844;p101"/>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grpSp>
        <p:nvGrpSpPr>
          <p:cNvPr id="849" name="Google Shape;849;p102"/>
          <p:cNvGrpSpPr/>
          <p:nvPr/>
        </p:nvGrpSpPr>
        <p:grpSpPr>
          <a:xfrm>
            <a:off x="1371592" y="1714500"/>
            <a:ext cx="2971888" cy="3079500"/>
            <a:chOff x="1371592" y="1714500"/>
            <a:chExt cx="2971888" cy="3079500"/>
          </a:xfrm>
        </p:grpSpPr>
        <p:sp>
          <p:nvSpPr>
            <p:cNvPr id="850" name="Google Shape;850;p102"/>
            <p:cNvSpPr/>
            <p:nvPr/>
          </p:nvSpPr>
          <p:spPr>
            <a:xfrm>
              <a:off x="1371592"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1" name="Google Shape;851;p102"/>
            <p:cNvSpPr/>
            <p:nvPr/>
          </p:nvSpPr>
          <p:spPr>
            <a:xfrm>
              <a:off x="1828807"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2" name="Google Shape;852;p102"/>
            <p:cNvSpPr/>
            <p:nvPr/>
          </p:nvSpPr>
          <p:spPr>
            <a:xfrm>
              <a:off x="2286022"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3" name="Google Shape;853;p102"/>
            <p:cNvSpPr/>
            <p:nvPr/>
          </p:nvSpPr>
          <p:spPr>
            <a:xfrm>
              <a:off x="2743236"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4" name="Google Shape;854;p102"/>
            <p:cNvSpPr/>
            <p:nvPr/>
          </p:nvSpPr>
          <p:spPr>
            <a:xfrm>
              <a:off x="3200451"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5" name="Google Shape;855;p102"/>
            <p:cNvSpPr/>
            <p:nvPr/>
          </p:nvSpPr>
          <p:spPr>
            <a:xfrm>
              <a:off x="3657665"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6" name="Google Shape;856;p102"/>
            <p:cNvSpPr/>
            <p:nvPr/>
          </p:nvSpPr>
          <p:spPr>
            <a:xfrm>
              <a:off x="4114880"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857" name="Google Shape;857;p102"/>
          <p:cNvGrpSpPr/>
          <p:nvPr/>
        </p:nvGrpSpPr>
        <p:grpSpPr>
          <a:xfrm>
            <a:off x="4572095" y="1714500"/>
            <a:ext cx="3429103" cy="3079500"/>
            <a:chOff x="4572095" y="1714500"/>
            <a:chExt cx="3429103" cy="3079500"/>
          </a:xfrm>
        </p:grpSpPr>
        <p:sp>
          <p:nvSpPr>
            <p:cNvPr id="858" name="Google Shape;858;p102"/>
            <p:cNvSpPr/>
            <p:nvPr/>
          </p:nvSpPr>
          <p:spPr>
            <a:xfrm>
              <a:off x="4572095"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59" name="Google Shape;859;p102"/>
            <p:cNvSpPr/>
            <p:nvPr/>
          </p:nvSpPr>
          <p:spPr>
            <a:xfrm>
              <a:off x="5029309"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0" name="Google Shape;860;p102"/>
            <p:cNvSpPr/>
            <p:nvPr/>
          </p:nvSpPr>
          <p:spPr>
            <a:xfrm>
              <a:off x="5479024" y="1714500"/>
              <a:ext cx="2361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1" name="Google Shape;861;p102"/>
            <p:cNvSpPr/>
            <p:nvPr/>
          </p:nvSpPr>
          <p:spPr>
            <a:xfrm>
              <a:off x="5943739"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2" name="Google Shape;862;p102"/>
            <p:cNvSpPr/>
            <p:nvPr/>
          </p:nvSpPr>
          <p:spPr>
            <a:xfrm>
              <a:off x="6400953"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3" name="Google Shape;863;p102"/>
            <p:cNvSpPr/>
            <p:nvPr/>
          </p:nvSpPr>
          <p:spPr>
            <a:xfrm>
              <a:off x="6858168"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4" name="Google Shape;864;p102"/>
            <p:cNvSpPr/>
            <p:nvPr/>
          </p:nvSpPr>
          <p:spPr>
            <a:xfrm>
              <a:off x="7315383"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5" name="Google Shape;865;p102"/>
            <p:cNvSpPr/>
            <p:nvPr/>
          </p:nvSpPr>
          <p:spPr>
            <a:xfrm>
              <a:off x="7772597"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866" name="Google Shape;866;p102"/>
          <p:cNvGrpSpPr/>
          <p:nvPr/>
        </p:nvGrpSpPr>
        <p:grpSpPr>
          <a:xfrm>
            <a:off x="1600200" y="1714500"/>
            <a:ext cx="2971888" cy="3079500"/>
            <a:chOff x="1600200" y="1714500"/>
            <a:chExt cx="2971888" cy="3079500"/>
          </a:xfrm>
        </p:grpSpPr>
        <p:sp>
          <p:nvSpPr>
            <p:cNvPr id="867" name="Google Shape;867;p102"/>
            <p:cNvSpPr/>
            <p:nvPr/>
          </p:nvSpPr>
          <p:spPr>
            <a:xfrm>
              <a:off x="1600200"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8" name="Google Shape;868;p102"/>
            <p:cNvSpPr/>
            <p:nvPr/>
          </p:nvSpPr>
          <p:spPr>
            <a:xfrm>
              <a:off x="2057414"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69" name="Google Shape;869;p102"/>
            <p:cNvSpPr/>
            <p:nvPr/>
          </p:nvSpPr>
          <p:spPr>
            <a:xfrm>
              <a:off x="2514629"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0" name="Google Shape;870;p102"/>
            <p:cNvSpPr/>
            <p:nvPr/>
          </p:nvSpPr>
          <p:spPr>
            <a:xfrm>
              <a:off x="2971844"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1" name="Google Shape;871;p102"/>
            <p:cNvSpPr/>
            <p:nvPr/>
          </p:nvSpPr>
          <p:spPr>
            <a:xfrm>
              <a:off x="3429058"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2" name="Google Shape;872;p102"/>
            <p:cNvSpPr/>
            <p:nvPr/>
          </p:nvSpPr>
          <p:spPr>
            <a:xfrm>
              <a:off x="3886273" y="1714500"/>
              <a:ext cx="2361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3" name="Google Shape;873;p102"/>
            <p:cNvSpPr/>
            <p:nvPr/>
          </p:nvSpPr>
          <p:spPr>
            <a:xfrm>
              <a:off x="4343487"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874" name="Google Shape;874;p102"/>
          <p:cNvGrpSpPr/>
          <p:nvPr/>
        </p:nvGrpSpPr>
        <p:grpSpPr>
          <a:xfrm>
            <a:off x="4800702" y="1714500"/>
            <a:ext cx="2971888" cy="3079500"/>
            <a:chOff x="4800702" y="1714500"/>
            <a:chExt cx="2971888" cy="3079500"/>
          </a:xfrm>
        </p:grpSpPr>
        <p:sp>
          <p:nvSpPr>
            <p:cNvPr id="875" name="Google Shape;875;p102"/>
            <p:cNvSpPr/>
            <p:nvPr/>
          </p:nvSpPr>
          <p:spPr>
            <a:xfrm>
              <a:off x="4800702"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6" name="Google Shape;876;p102"/>
            <p:cNvSpPr/>
            <p:nvPr/>
          </p:nvSpPr>
          <p:spPr>
            <a:xfrm>
              <a:off x="5257917"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7" name="Google Shape;877;p102"/>
            <p:cNvSpPr/>
            <p:nvPr/>
          </p:nvSpPr>
          <p:spPr>
            <a:xfrm>
              <a:off x="5715131"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8" name="Google Shape;878;p102"/>
            <p:cNvSpPr/>
            <p:nvPr/>
          </p:nvSpPr>
          <p:spPr>
            <a:xfrm>
              <a:off x="6172346"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79" name="Google Shape;879;p102"/>
            <p:cNvSpPr/>
            <p:nvPr/>
          </p:nvSpPr>
          <p:spPr>
            <a:xfrm>
              <a:off x="6629561"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0" name="Google Shape;880;p102"/>
            <p:cNvSpPr/>
            <p:nvPr/>
          </p:nvSpPr>
          <p:spPr>
            <a:xfrm>
              <a:off x="7086775"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1" name="Google Shape;881;p102"/>
            <p:cNvSpPr/>
            <p:nvPr/>
          </p:nvSpPr>
          <p:spPr>
            <a:xfrm>
              <a:off x="7543990"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id="882" name="Google Shape;882;p102"/>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3" name="Google Shape;883;p102"/>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4" name="Google Shape;884;p102"/>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5" name="Google Shape;885;p102"/>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6" name="Google Shape;886;p102"/>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7" name="Google Shape;887;p102"/>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8" name="Google Shape;888;p102"/>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89" name="Google Shape;889;p102"/>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0" name="Google Shape;890;p102"/>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1" name="Google Shape;891;p102"/>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2" name="Google Shape;892;p102"/>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3" name="Google Shape;893;p102"/>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4" name="Google Shape;894;p102"/>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5" name="Google Shape;895;p102"/>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6" name="Google Shape;896;p102"/>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7" name="Google Shape;897;p102"/>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8" name="Google Shape;898;p102"/>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99" name="Google Shape;899;p102"/>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0" name="Google Shape;900;p102"/>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1" name="Google Shape;901;p102"/>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2" name="Google Shape;902;p102"/>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3" name="Google Shape;903;p102"/>
          <p:cNvSpPr/>
          <p:nvPr/>
        </p:nvSpPr>
        <p:spPr>
          <a:xfrm>
            <a:off x="7319193" y="30923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4" name="Google Shape;904;p102"/>
          <p:cNvSpPr/>
          <p:nvPr/>
        </p:nvSpPr>
        <p:spPr>
          <a:xfrm>
            <a:off x="6854353"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5" name="Google Shape;905;p102"/>
          <p:cNvSpPr/>
          <p:nvPr/>
        </p:nvSpPr>
        <p:spPr>
          <a:xfrm>
            <a:off x="6397138"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6" name="Google Shape;906;p102"/>
          <p:cNvSpPr/>
          <p:nvPr/>
        </p:nvSpPr>
        <p:spPr>
          <a:xfrm>
            <a:off x="6854353" y="23938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7" name="Google Shape;907;p102"/>
          <p:cNvSpPr/>
          <p:nvPr/>
        </p:nvSpPr>
        <p:spPr>
          <a:xfrm>
            <a:off x="6854353" y="37720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8" name="Google Shape;908;p102"/>
          <p:cNvSpPr/>
          <p:nvPr/>
        </p:nvSpPr>
        <p:spPr>
          <a:xfrm>
            <a:off x="5711316"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09" name="Google Shape;909;p102"/>
          <p:cNvSpPr/>
          <p:nvPr/>
        </p:nvSpPr>
        <p:spPr>
          <a:xfrm>
            <a:off x="5254102"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10" name="Google Shape;910;p102"/>
          <p:cNvSpPr/>
          <p:nvPr/>
        </p:nvSpPr>
        <p:spPr>
          <a:xfrm>
            <a:off x="4796887"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11" name="Google Shape;911;p102"/>
          <p:cNvSpPr/>
          <p:nvPr/>
        </p:nvSpPr>
        <p:spPr>
          <a:xfrm>
            <a:off x="5246476" y="23938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12" name="Google Shape;912;p102"/>
          <p:cNvSpPr/>
          <p:nvPr/>
        </p:nvSpPr>
        <p:spPr>
          <a:xfrm>
            <a:off x="5246476" y="37720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913" name="Google Shape;913;p102"/>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0000"/>
                </a:solidFill>
                <a:latin typeface="Oswald"/>
                <a:ea typeface="Oswald"/>
                <a:cs typeface="Oswald"/>
                <a:sym typeface="Oswald"/>
              </a:rPr>
              <a:t>I</a:t>
            </a:r>
            <a:r>
              <a:rPr lang="en" sz="4700">
                <a:solidFill>
                  <a:srgbClr val="FF9900"/>
                </a:solidFill>
                <a:latin typeface="Oswald"/>
                <a:ea typeface="Oswald"/>
                <a:cs typeface="Oswald"/>
                <a:sym typeface="Oswald"/>
              </a:rPr>
              <a:t>n</a:t>
            </a:r>
            <a:r>
              <a:rPr lang="en" sz="4700">
                <a:solidFill>
                  <a:srgbClr val="FFFF00"/>
                </a:solidFill>
                <a:latin typeface="Oswald"/>
                <a:ea typeface="Oswald"/>
                <a:cs typeface="Oswald"/>
                <a:sym typeface="Oswald"/>
              </a:rPr>
              <a:t>t</a:t>
            </a:r>
            <a:r>
              <a:rPr lang="en" sz="4700">
                <a:solidFill>
                  <a:srgbClr val="00FF00"/>
                </a:solidFill>
                <a:latin typeface="Oswald"/>
                <a:ea typeface="Oswald"/>
                <a:cs typeface="Oswald"/>
                <a:sym typeface="Oswald"/>
              </a:rPr>
              <a:t>e</a:t>
            </a:r>
            <a:r>
              <a:rPr lang="en" sz="4700">
                <a:solidFill>
                  <a:srgbClr val="00FFFF"/>
                </a:solidFill>
                <a:latin typeface="Oswald"/>
                <a:ea typeface="Oswald"/>
                <a:cs typeface="Oswald"/>
                <a:sym typeface="Oswald"/>
              </a:rPr>
              <a:t>n</a:t>
            </a:r>
            <a:r>
              <a:rPr lang="en" sz="4700">
                <a:solidFill>
                  <a:srgbClr val="9900FF"/>
                </a:solidFill>
                <a:latin typeface="Oswald"/>
                <a:ea typeface="Oswald"/>
                <a:cs typeface="Oswald"/>
                <a:sym typeface="Oswald"/>
              </a:rPr>
              <a:t>s</a:t>
            </a:r>
            <a:r>
              <a:rPr lang="en" sz="4700">
                <a:solidFill>
                  <a:srgbClr val="FF00FF"/>
                </a:solidFill>
                <a:latin typeface="Oswald"/>
                <a:ea typeface="Oswald"/>
                <a:cs typeface="Oswald"/>
                <a:sym typeface="Oswald"/>
              </a:rPr>
              <a:t>e</a:t>
            </a:r>
            <a:r>
              <a:rPr lang="en" sz="4700">
                <a:solidFill>
                  <a:srgbClr val="FF0000"/>
                </a:solidFill>
                <a:latin typeface="Oswald"/>
                <a:ea typeface="Oswald"/>
                <a:cs typeface="Oswald"/>
                <a:sym typeface="Oswald"/>
              </a:rPr>
              <a:t> c</a:t>
            </a:r>
            <a:r>
              <a:rPr lang="en" sz="4700">
                <a:solidFill>
                  <a:srgbClr val="FF9900"/>
                </a:solidFill>
                <a:latin typeface="Oswald"/>
                <a:ea typeface="Oswald"/>
                <a:cs typeface="Oswald"/>
                <a:sym typeface="Oswald"/>
              </a:rPr>
              <a:t>o</a:t>
            </a:r>
            <a:r>
              <a:rPr lang="en" sz="4700">
                <a:solidFill>
                  <a:srgbClr val="FFFF00"/>
                </a:solidFill>
                <a:latin typeface="Oswald"/>
                <a:ea typeface="Oswald"/>
                <a:cs typeface="Oswald"/>
                <a:sym typeface="Oswald"/>
              </a:rPr>
              <a:t>l</a:t>
            </a:r>
            <a:r>
              <a:rPr lang="en" sz="4700">
                <a:solidFill>
                  <a:srgbClr val="00FF00"/>
                </a:solidFill>
                <a:latin typeface="Oswald"/>
                <a:ea typeface="Oswald"/>
                <a:cs typeface="Oswald"/>
                <a:sym typeface="Oswald"/>
              </a:rPr>
              <a:t>o</a:t>
            </a:r>
            <a:r>
              <a:rPr lang="en" sz="4700">
                <a:solidFill>
                  <a:srgbClr val="00FFFF"/>
                </a:solidFill>
                <a:latin typeface="Oswald"/>
                <a:ea typeface="Oswald"/>
                <a:cs typeface="Oswald"/>
                <a:sym typeface="Oswald"/>
              </a:rPr>
              <a:t>u</a:t>
            </a:r>
            <a:r>
              <a:rPr lang="en" sz="4700">
                <a:solidFill>
                  <a:srgbClr val="9900FF"/>
                </a:solidFill>
                <a:latin typeface="Oswald"/>
                <a:ea typeface="Oswald"/>
                <a:cs typeface="Oswald"/>
                <a:sym typeface="Oswald"/>
              </a:rPr>
              <a:t>r</a:t>
            </a:r>
            <a:r>
              <a:rPr lang="en" sz="4700">
                <a:solidFill>
                  <a:srgbClr val="FF00FF"/>
                </a:solidFill>
                <a:latin typeface="Oswald"/>
                <a:ea typeface="Oswald"/>
                <a:cs typeface="Oswald"/>
                <a:sym typeface="Oswald"/>
              </a:rPr>
              <a:t>s </a:t>
            </a:r>
            <a:r>
              <a:rPr lang="en" sz="4700">
                <a:solidFill>
                  <a:srgbClr val="CCCCCC"/>
                </a:solidFill>
                <a:latin typeface="Oswald"/>
                <a:ea typeface="Oswald"/>
                <a:cs typeface="Oswald"/>
                <a:sym typeface="Oswald"/>
              </a:rPr>
              <a:t>appear to have </a:t>
            </a:r>
            <a:r>
              <a:rPr lang="en" sz="4700">
                <a:solidFill>
                  <a:srgbClr val="FFFFFF"/>
                </a:solidFill>
                <a:latin typeface="Oswald"/>
                <a:ea typeface="Oswald"/>
                <a:cs typeface="Oswald"/>
                <a:sym typeface="Oswald"/>
              </a:rPr>
              <a:t>higher </a:t>
            </a:r>
            <a:r>
              <a:rPr lang="en" sz="4700">
                <a:latin typeface="Oswald"/>
                <a:ea typeface="Oswald"/>
                <a:cs typeface="Oswald"/>
                <a:sym typeface="Oswald"/>
              </a:rPr>
              <a:t>contrast </a:t>
            </a:r>
            <a:r>
              <a:rPr lang="en" sz="4700">
                <a:solidFill>
                  <a:srgbClr val="CCCCCC"/>
                </a:solidFill>
                <a:latin typeface="Oswald"/>
                <a:ea typeface="Oswald"/>
                <a:cs typeface="Oswald"/>
                <a:sym typeface="Oswald"/>
              </a:rPr>
              <a:t>against </a:t>
            </a:r>
            <a:r>
              <a:rPr lang="en" sz="4700">
                <a:solidFill>
                  <a:srgbClr val="007C00"/>
                </a:solidFill>
                <a:latin typeface="Oswald"/>
                <a:ea typeface="Oswald"/>
                <a:cs typeface="Oswald"/>
                <a:sym typeface="Oswald"/>
              </a:rPr>
              <a:t>d</a:t>
            </a:r>
            <a:r>
              <a:rPr lang="en" sz="4700">
                <a:solidFill>
                  <a:srgbClr val="008080"/>
                </a:solidFill>
                <a:latin typeface="Oswald"/>
                <a:ea typeface="Oswald"/>
                <a:cs typeface="Oswald"/>
                <a:sym typeface="Oswald"/>
              </a:rPr>
              <a:t>u</a:t>
            </a:r>
            <a:r>
              <a:rPr lang="en" sz="4700">
                <a:solidFill>
                  <a:srgbClr val="4B007C"/>
                </a:solidFill>
                <a:latin typeface="Oswald"/>
                <a:ea typeface="Oswald"/>
                <a:cs typeface="Oswald"/>
                <a:sym typeface="Oswald"/>
              </a:rPr>
              <a:t>l</a:t>
            </a:r>
            <a:r>
              <a:rPr lang="en" sz="4700">
                <a:solidFill>
                  <a:srgbClr val="870087"/>
                </a:solidFill>
                <a:latin typeface="Oswald"/>
                <a:ea typeface="Oswald"/>
                <a:cs typeface="Oswald"/>
                <a:sym typeface="Oswald"/>
              </a:rPr>
              <a:t>l</a:t>
            </a:r>
            <a:r>
              <a:rPr lang="en" sz="4700">
                <a:solidFill>
                  <a:srgbClr val="CCCCCC"/>
                </a:solidFill>
                <a:latin typeface="Oswald"/>
                <a:ea typeface="Oswald"/>
                <a:cs typeface="Oswald"/>
                <a:sym typeface="Oswald"/>
              </a:rPr>
              <a:t> </a:t>
            </a:r>
            <a:r>
              <a:rPr lang="en" sz="4700">
                <a:solidFill>
                  <a:srgbClr val="8C0101"/>
                </a:solidFill>
                <a:latin typeface="Oswald"/>
                <a:ea typeface="Oswald"/>
                <a:cs typeface="Oswald"/>
                <a:sym typeface="Oswald"/>
              </a:rPr>
              <a:t>g</a:t>
            </a:r>
            <a:r>
              <a:rPr lang="en" sz="4700">
                <a:solidFill>
                  <a:srgbClr val="7E4C00"/>
                </a:solidFill>
                <a:latin typeface="Oswald"/>
                <a:ea typeface="Oswald"/>
                <a:cs typeface="Oswald"/>
                <a:sym typeface="Oswald"/>
              </a:rPr>
              <a:t>r</a:t>
            </a:r>
            <a:r>
              <a:rPr lang="en" sz="4700">
                <a:solidFill>
                  <a:srgbClr val="858500"/>
                </a:solidFill>
                <a:latin typeface="Oswald"/>
                <a:ea typeface="Oswald"/>
                <a:cs typeface="Oswald"/>
                <a:sym typeface="Oswald"/>
              </a:rPr>
              <a:t>e</a:t>
            </a:r>
            <a:r>
              <a:rPr lang="en" sz="4700">
                <a:solidFill>
                  <a:srgbClr val="007C00"/>
                </a:solidFill>
                <a:latin typeface="Oswald"/>
                <a:ea typeface="Oswald"/>
                <a:cs typeface="Oswald"/>
                <a:sym typeface="Oswald"/>
              </a:rPr>
              <a:t>y</a:t>
            </a:r>
            <a:r>
              <a:rPr lang="en" sz="4700">
                <a:solidFill>
                  <a:srgbClr val="CCCCCC"/>
                </a:solidFill>
                <a:latin typeface="Oswald"/>
                <a:ea typeface="Oswald"/>
                <a:cs typeface="Oswald"/>
                <a:sym typeface="Oswald"/>
              </a:rPr>
              <a:t> </a:t>
            </a:r>
            <a:r>
              <a:rPr lang="en" sz="4700">
                <a:solidFill>
                  <a:srgbClr val="008080"/>
                </a:solidFill>
                <a:latin typeface="Oswald"/>
                <a:ea typeface="Oswald"/>
                <a:cs typeface="Oswald"/>
                <a:sym typeface="Oswald"/>
              </a:rPr>
              <a:t>c</a:t>
            </a:r>
            <a:r>
              <a:rPr lang="en" sz="4700">
                <a:solidFill>
                  <a:srgbClr val="4B007C"/>
                </a:solidFill>
                <a:latin typeface="Oswald"/>
                <a:ea typeface="Oswald"/>
                <a:cs typeface="Oswald"/>
                <a:sym typeface="Oswald"/>
              </a:rPr>
              <a:t>o</a:t>
            </a:r>
            <a:r>
              <a:rPr lang="en" sz="4700">
                <a:solidFill>
                  <a:srgbClr val="870087"/>
                </a:solidFill>
                <a:latin typeface="Oswald"/>
                <a:ea typeface="Oswald"/>
                <a:cs typeface="Oswald"/>
                <a:sym typeface="Oswald"/>
              </a:rPr>
              <a:t>l</a:t>
            </a:r>
            <a:r>
              <a:rPr lang="en" sz="4700">
                <a:solidFill>
                  <a:srgbClr val="8C0101"/>
                </a:solidFill>
                <a:latin typeface="Oswald"/>
                <a:ea typeface="Oswald"/>
                <a:cs typeface="Oswald"/>
                <a:sym typeface="Oswald"/>
              </a:rPr>
              <a:t>o</a:t>
            </a:r>
            <a:r>
              <a:rPr lang="en" sz="4700">
                <a:solidFill>
                  <a:srgbClr val="7E4C00"/>
                </a:solidFill>
                <a:latin typeface="Oswald"/>
                <a:ea typeface="Oswald"/>
                <a:cs typeface="Oswald"/>
                <a:sym typeface="Oswald"/>
              </a:rPr>
              <a:t>u</a:t>
            </a:r>
            <a:r>
              <a:rPr lang="en" sz="4700">
                <a:solidFill>
                  <a:srgbClr val="858500"/>
                </a:solidFill>
                <a:latin typeface="Oswald"/>
                <a:ea typeface="Oswald"/>
                <a:cs typeface="Oswald"/>
                <a:sym typeface="Oswald"/>
              </a:rPr>
              <a:t>r</a:t>
            </a:r>
            <a:r>
              <a:rPr lang="en" sz="4700">
                <a:solidFill>
                  <a:srgbClr val="007C00"/>
                </a:solidFill>
                <a:latin typeface="Oswald"/>
                <a:ea typeface="Oswald"/>
                <a:cs typeface="Oswald"/>
                <a:sym typeface="Oswald"/>
              </a:rPr>
              <a:t>s</a:t>
            </a:r>
            <a:endParaRPr sz="3800">
              <a:solidFill>
                <a:srgbClr val="FFFFFF"/>
              </a:solidFill>
              <a:latin typeface="Oswald"/>
              <a:ea typeface="Oswald"/>
              <a:cs typeface="Oswald"/>
              <a:sym typeface="Oswa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103"/>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19" name="Google Shape;919;p103"/>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0" name="Google Shape;920;p103"/>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1" name="Google Shape;921;p103"/>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2" name="Google Shape;922;p103"/>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3" name="Google Shape;923;p103"/>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4" name="Google Shape;924;p103"/>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5" name="Google Shape;925;p103"/>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6" name="Google Shape;926;p103"/>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7" name="Google Shape;927;p103"/>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8" name="Google Shape;928;p103"/>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29" name="Google Shape;929;p103"/>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0" name="Google Shape;930;p103"/>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1" name="Google Shape;931;p103"/>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2" name="Google Shape;932;p103"/>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3" name="Google Shape;933;p103"/>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4" name="Google Shape;934;p103"/>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5" name="Google Shape;935;p103"/>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6" name="Google Shape;936;p103"/>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7" name="Google Shape;937;p103"/>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8" name="Google Shape;938;p103"/>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39" name="Google Shape;939;p103"/>
          <p:cNvSpPr/>
          <p:nvPr/>
        </p:nvSpPr>
        <p:spPr>
          <a:xfrm>
            <a:off x="7319193" y="30923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0" name="Google Shape;940;p103"/>
          <p:cNvSpPr/>
          <p:nvPr/>
        </p:nvSpPr>
        <p:spPr>
          <a:xfrm>
            <a:off x="6854353"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1" name="Google Shape;941;p103"/>
          <p:cNvSpPr/>
          <p:nvPr/>
        </p:nvSpPr>
        <p:spPr>
          <a:xfrm>
            <a:off x="6397138"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2" name="Google Shape;942;p103"/>
          <p:cNvSpPr/>
          <p:nvPr/>
        </p:nvSpPr>
        <p:spPr>
          <a:xfrm>
            <a:off x="6854353"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3" name="Google Shape;943;p103"/>
          <p:cNvSpPr/>
          <p:nvPr/>
        </p:nvSpPr>
        <p:spPr>
          <a:xfrm>
            <a:off x="6854353"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4" name="Google Shape;944;p103"/>
          <p:cNvSpPr/>
          <p:nvPr/>
        </p:nvSpPr>
        <p:spPr>
          <a:xfrm>
            <a:off x="5711316"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5" name="Google Shape;945;p103"/>
          <p:cNvSpPr/>
          <p:nvPr/>
        </p:nvSpPr>
        <p:spPr>
          <a:xfrm>
            <a:off x="5254102"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6" name="Google Shape;946;p103"/>
          <p:cNvSpPr/>
          <p:nvPr/>
        </p:nvSpPr>
        <p:spPr>
          <a:xfrm>
            <a:off x="4796887"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7" name="Google Shape;947;p103"/>
          <p:cNvSpPr/>
          <p:nvPr/>
        </p:nvSpPr>
        <p:spPr>
          <a:xfrm>
            <a:off x="5246476"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48" name="Google Shape;948;p103"/>
          <p:cNvSpPr/>
          <p:nvPr/>
        </p:nvSpPr>
        <p:spPr>
          <a:xfrm>
            <a:off x="5246476"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104"/>
          <p:cNvSpPr/>
          <p:nvPr/>
        </p:nvSpPr>
        <p:spPr>
          <a:xfrm>
            <a:off x="1371592"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54" name="Google Shape;954;p104"/>
          <p:cNvSpPr/>
          <p:nvPr/>
        </p:nvSpPr>
        <p:spPr>
          <a:xfrm>
            <a:off x="1828807"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55" name="Google Shape;955;p104"/>
          <p:cNvSpPr/>
          <p:nvPr/>
        </p:nvSpPr>
        <p:spPr>
          <a:xfrm>
            <a:off x="2286022"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56" name="Google Shape;956;p104"/>
          <p:cNvSpPr/>
          <p:nvPr/>
        </p:nvSpPr>
        <p:spPr>
          <a:xfrm>
            <a:off x="2743236"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57" name="Google Shape;957;p104"/>
          <p:cNvSpPr/>
          <p:nvPr/>
        </p:nvSpPr>
        <p:spPr>
          <a:xfrm>
            <a:off x="3200451"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58" name="Google Shape;958;p104"/>
          <p:cNvSpPr/>
          <p:nvPr/>
        </p:nvSpPr>
        <p:spPr>
          <a:xfrm>
            <a:off x="3657665"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59" name="Google Shape;959;p104"/>
          <p:cNvSpPr/>
          <p:nvPr/>
        </p:nvSpPr>
        <p:spPr>
          <a:xfrm>
            <a:off x="4114880"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0" name="Google Shape;960;p104"/>
          <p:cNvSpPr/>
          <p:nvPr/>
        </p:nvSpPr>
        <p:spPr>
          <a:xfrm>
            <a:off x="4572095"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1" name="Google Shape;961;p104"/>
          <p:cNvSpPr/>
          <p:nvPr/>
        </p:nvSpPr>
        <p:spPr>
          <a:xfrm>
            <a:off x="1600200"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2" name="Google Shape;962;p104"/>
          <p:cNvSpPr/>
          <p:nvPr/>
        </p:nvSpPr>
        <p:spPr>
          <a:xfrm>
            <a:off x="205741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3" name="Google Shape;963;p104"/>
          <p:cNvSpPr/>
          <p:nvPr/>
        </p:nvSpPr>
        <p:spPr>
          <a:xfrm>
            <a:off x="2514629"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4" name="Google Shape;964;p104"/>
          <p:cNvSpPr/>
          <p:nvPr/>
        </p:nvSpPr>
        <p:spPr>
          <a:xfrm>
            <a:off x="297184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5" name="Google Shape;965;p104"/>
          <p:cNvSpPr/>
          <p:nvPr/>
        </p:nvSpPr>
        <p:spPr>
          <a:xfrm>
            <a:off x="3429058"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6" name="Google Shape;966;p104"/>
          <p:cNvSpPr/>
          <p:nvPr/>
        </p:nvSpPr>
        <p:spPr>
          <a:xfrm>
            <a:off x="3886273" y="1714500"/>
            <a:ext cx="2361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7" name="Google Shape;967;p104"/>
          <p:cNvSpPr/>
          <p:nvPr/>
        </p:nvSpPr>
        <p:spPr>
          <a:xfrm>
            <a:off x="4343487"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8" name="Google Shape;968;p104"/>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69" name="Google Shape;969;p104"/>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0" name="Google Shape;970;p104"/>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1" name="Google Shape;971;p104"/>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2" name="Google Shape;972;p104"/>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3" name="Google Shape;973;p104"/>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4" name="Google Shape;974;p104"/>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5" name="Google Shape;975;p104"/>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6" name="Google Shape;976;p104"/>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7" name="Google Shape;977;p104"/>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78" name="Google Shape;978;p104"/>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nvGrpSpPr>
          <p:cNvPr id="979" name="Google Shape;979;p104"/>
          <p:cNvGrpSpPr/>
          <p:nvPr/>
        </p:nvGrpSpPr>
        <p:grpSpPr>
          <a:xfrm>
            <a:off x="4572095" y="1714500"/>
            <a:ext cx="3429103" cy="3079500"/>
            <a:chOff x="4572095" y="1714500"/>
            <a:chExt cx="3429103" cy="3079500"/>
          </a:xfrm>
        </p:grpSpPr>
        <p:sp>
          <p:nvSpPr>
            <p:cNvPr id="980" name="Google Shape;980;p104"/>
            <p:cNvSpPr/>
            <p:nvPr/>
          </p:nvSpPr>
          <p:spPr>
            <a:xfrm>
              <a:off x="4572095"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1" name="Google Shape;981;p104"/>
            <p:cNvSpPr/>
            <p:nvPr/>
          </p:nvSpPr>
          <p:spPr>
            <a:xfrm>
              <a:off x="5029309"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2" name="Google Shape;982;p104"/>
            <p:cNvSpPr/>
            <p:nvPr/>
          </p:nvSpPr>
          <p:spPr>
            <a:xfrm>
              <a:off x="5479024" y="1714500"/>
              <a:ext cx="2361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3" name="Google Shape;983;p104"/>
            <p:cNvSpPr/>
            <p:nvPr/>
          </p:nvSpPr>
          <p:spPr>
            <a:xfrm>
              <a:off x="5943739"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4" name="Google Shape;984;p104"/>
            <p:cNvSpPr/>
            <p:nvPr/>
          </p:nvSpPr>
          <p:spPr>
            <a:xfrm>
              <a:off x="6400953"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5" name="Google Shape;985;p104"/>
            <p:cNvSpPr/>
            <p:nvPr/>
          </p:nvSpPr>
          <p:spPr>
            <a:xfrm>
              <a:off x="6858168"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6" name="Google Shape;986;p104"/>
            <p:cNvSpPr/>
            <p:nvPr/>
          </p:nvSpPr>
          <p:spPr>
            <a:xfrm>
              <a:off x="7315383"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7" name="Google Shape;987;p104"/>
            <p:cNvSpPr/>
            <p:nvPr/>
          </p:nvSpPr>
          <p:spPr>
            <a:xfrm>
              <a:off x="7772597"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id="988" name="Google Shape;988;p104"/>
          <p:cNvSpPr/>
          <p:nvPr/>
        </p:nvSpPr>
        <p:spPr>
          <a:xfrm>
            <a:off x="4800702"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89" name="Google Shape;989;p104"/>
          <p:cNvSpPr/>
          <p:nvPr/>
        </p:nvSpPr>
        <p:spPr>
          <a:xfrm>
            <a:off x="5257917"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0" name="Google Shape;990;p104"/>
          <p:cNvSpPr/>
          <p:nvPr/>
        </p:nvSpPr>
        <p:spPr>
          <a:xfrm>
            <a:off x="5715131"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1" name="Google Shape;991;p104"/>
          <p:cNvSpPr/>
          <p:nvPr/>
        </p:nvSpPr>
        <p:spPr>
          <a:xfrm>
            <a:off x="6172346"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2" name="Google Shape;992;p104"/>
          <p:cNvSpPr/>
          <p:nvPr/>
        </p:nvSpPr>
        <p:spPr>
          <a:xfrm>
            <a:off x="6629561"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3" name="Google Shape;993;p104"/>
          <p:cNvSpPr/>
          <p:nvPr/>
        </p:nvSpPr>
        <p:spPr>
          <a:xfrm>
            <a:off x="7086775"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4" name="Google Shape;994;p104"/>
          <p:cNvSpPr/>
          <p:nvPr/>
        </p:nvSpPr>
        <p:spPr>
          <a:xfrm>
            <a:off x="7543990"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5" name="Google Shape;995;p104"/>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6" name="Google Shape;996;p104"/>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7" name="Google Shape;997;p104"/>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8" name="Google Shape;998;p104"/>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999" name="Google Shape;999;p104"/>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0" name="Google Shape;1000;p104"/>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1" name="Google Shape;1001;p104"/>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2" name="Google Shape;1002;p104"/>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3" name="Google Shape;1003;p104"/>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4" name="Google Shape;1004;p104"/>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5" name="Google Shape;1005;p104"/>
          <p:cNvSpPr/>
          <p:nvPr/>
        </p:nvSpPr>
        <p:spPr>
          <a:xfrm>
            <a:off x="7319193" y="30923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6" name="Google Shape;1006;p104"/>
          <p:cNvSpPr/>
          <p:nvPr/>
        </p:nvSpPr>
        <p:spPr>
          <a:xfrm>
            <a:off x="6854353"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7" name="Google Shape;1007;p104"/>
          <p:cNvSpPr/>
          <p:nvPr/>
        </p:nvSpPr>
        <p:spPr>
          <a:xfrm>
            <a:off x="6397138"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8" name="Google Shape;1008;p104"/>
          <p:cNvSpPr/>
          <p:nvPr/>
        </p:nvSpPr>
        <p:spPr>
          <a:xfrm>
            <a:off x="6854353"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09" name="Google Shape;1009;p104"/>
          <p:cNvSpPr/>
          <p:nvPr/>
        </p:nvSpPr>
        <p:spPr>
          <a:xfrm>
            <a:off x="6854353"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10" name="Google Shape;1010;p104"/>
          <p:cNvSpPr/>
          <p:nvPr/>
        </p:nvSpPr>
        <p:spPr>
          <a:xfrm>
            <a:off x="5711316"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11" name="Google Shape;1011;p104"/>
          <p:cNvSpPr/>
          <p:nvPr/>
        </p:nvSpPr>
        <p:spPr>
          <a:xfrm>
            <a:off x="5254102"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12" name="Google Shape;1012;p104"/>
          <p:cNvSpPr/>
          <p:nvPr/>
        </p:nvSpPr>
        <p:spPr>
          <a:xfrm>
            <a:off x="4796887"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13" name="Google Shape;1013;p104"/>
          <p:cNvSpPr/>
          <p:nvPr/>
        </p:nvSpPr>
        <p:spPr>
          <a:xfrm>
            <a:off x="5246476"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14" name="Google Shape;1014;p104"/>
          <p:cNvSpPr/>
          <p:nvPr/>
        </p:nvSpPr>
        <p:spPr>
          <a:xfrm>
            <a:off x="5246476"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1015" name="Google Shape;1015;p104"/>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You can even combine </a:t>
            </a:r>
            <a:r>
              <a:rPr lang="en" sz="3600">
                <a:latin typeface="Oswald"/>
                <a:ea typeface="Oswald"/>
                <a:cs typeface="Oswald"/>
                <a:sym typeface="Oswald"/>
              </a:rPr>
              <a:t>bright</a:t>
            </a:r>
            <a:r>
              <a:rPr lang="en" sz="3600">
                <a:solidFill>
                  <a:srgbClr val="FFFFFF"/>
                </a:solidFill>
                <a:latin typeface="Oswald"/>
                <a:ea typeface="Oswald"/>
                <a:cs typeface="Oswald"/>
                <a:sym typeface="Oswald"/>
              </a:rPr>
              <a:t>ness</a:t>
            </a:r>
            <a:r>
              <a:rPr lang="en" sz="3600">
                <a:solidFill>
                  <a:srgbClr val="B7B7B7"/>
                </a:solidFill>
                <a:latin typeface="Oswald"/>
                <a:ea typeface="Oswald"/>
                <a:cs typeface="Oswald"/>
                <a:sym typeface="Oswald"/>
              </a:rPr>
              <a:t>, </a:t>
            </a:r>
            <a:r>
              <a:rPr lang="en" sz="3600">
                <a:solidFill>
                  <a:srgbClr val="FF9900"/>
                </a:solidFill>
                <a:latin typeface="Oswald"/>
                <a:ea typeface="Oswald"/>
                <a:cs typeface="Oswald"/>
                <a:sym typeface="Oswald"/>
              </a:rPr>
              <a:t>comple</a:t>
            </a:r>
            <a:r>
              <a:rPr lang="en" sz="3600">
                <a:solidFill>
                  <a:srgbClr val="0043FF"/>
                </a:solidFill>
                <a:latin typeface="Oswald"/>
                <a:ea typeface="Oswald"/>
                <a:cs typeface="Oswald"/>
                <a:sym typeface="Oswald"/>
              </a:rPr>
              <a:t>ments,</a:t>
            </a:r>
            <a:r>
              <a:rPr lang="en" sz="3600">
                <a:solidFill>
                  <a:srgbClr val="B7B7B7"/>
                </a:solidFill>
                <a:latin typeface="Oswald"/>
                <a:ea typeface="Oswald"/>
                <a:cs typeface="Oswald"/>
                <a:sym typeface="Oswald"/>
              </a:rPr>
              <a:t> and </a:t>
            </a:r>
            <a:r>
              <a:rPr lang="en" sz="3600">
                <a:solidFill>
                  <a:srgbClr val="FF9900"/>
                </a:solidFill>
                <a:latin typeface="Oswald"/>
                <a:ea typeface="Oswald"/>
                <a:cs typeface="Oswald"/>
                <a:sym typeface="Oswald"/>
              </a:rPr>
              <a:t>inte</a:t>
            </a:r>
            <a:r>
              <a:rPr lang="en" sz="3600">
                <a:solidFill>
                  <a:srgbClr val="B45F06"/>
                </a:solidFill>
                <a:latin typeface="Oswald"/>
                <a:ea typeface="Oswald"/>
                <a:cs typeface="Oswald"/>
                <a:sym typeface="Oswald"/>
              </a:rPr>
              <a:t>nsity</a:t>
            </a:r>
            <a:r>
              <a:rPr lang="en" sz="3600">
                <a:solidFill>
                  <a:srgbClr val="C4944C"/>
                </a:solidFill>
                <a:latin typeface="Oswald"/>
                <a:ea typeface="Oswald"/>
                <a:cs typeface="Oswald"/>
                <a:sym typeface="Oswald"/>
              </a:rPr>
              <a:t> </a:t>
            </a:r>
            <a:r>
              <a:rPr lang="en" sz="3600">
                <a:solidFill>
                  <a:srgbClr val="B7B7B7"/>
                </a:solidFill>
                <a:latin typeface="Oswald"/>
                <a:ea typeface="Oswald"/>
                <a:cs typeface="Oswald"/>
                <a:sym typeface="Oswald"/>
              </a:rPr>
              <a:t>together.</a:t>
            </a:r>
            <a:endParaRPr sz="3600">
              <a:solidFill>
                <a:srgbClr val="B7B7B7"/>
              </a:solidFill>
              <a:latin typeface="Oswald"/>
              <a:ea typeface="Oswald"/>
              <a:cs typeface="Oswald"/>
              <a:sym typeface="Oswa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105"/>
          <p:cNvSpPr/>
          <p:nvPr/>
        </p:nvSpPr>
        <p:spPr>
          <a:xfrm>
            <a:off x="4122505" y="3092269"/>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1" name="Google Shape;1021;p105"/>
          <p:cNvSpPr/>
          <p:nvPr/>
        </p:nvSpPr>
        <p:spPr>
          <a:xfrm>
            <a:off x="3657665"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2" name="Google Shape;1022;p105"/>
          <p:cNvSpPr/>
          <p:nvPr/>
        </p:nvSpPr>
        <p:spPr>
          <a:xfrm>
            <a:off x="3200451"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3" name="Google Shape;1023;p105"/>
          <p:cNvSpPr/>
          <p:nvPr/>
        </p:nvSpPr>
        <p:spPr>
          <a:xfrm>
            <a:off x="3657665"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4" name="Google Shape;1024;p105"/>
          <p:cNvSpPr/>
          <p:nvPr/>
        </p:nvSpPr>
        <p:spPr>
          <a:xfrm>
            <a:off x="3657665"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5" name="Google Shape;1025;p105"/>
          <p:cNvSpPr/>
          <p:nvPr/>
        </p:nvSpPr>
        <p:spPr>
          <a:xfrm>
            <a:off x="2514629"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6" name="Google Shape;1026;p105"/>
          <p:cNvSpPr/>
          <p:nvPr/>
        </p:nvSpPr>
        <p:spPr>
          <a:xfrm>
            <a:off x="2057414"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7" name="Google Shape;1027;p105"/>
          <p:cNvSpPr/>
          <p:nvPr/>
        </p:nvSpPr>
        <p:spPr>
          <a:xfrm>
            <a:off x="1600200"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8" name="Google Shape;1028;p105"/>
          <p:cNvSpPr/>
          <p:nvPr/>
        </p:nvSpPr>
        <p:spPr>
          <a:xfrm>
            <a:off x="2049789"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29" name="Google Shape;1029;p105"/>
          <p:cNvSpPr/>
          <p:nvPr/>
        </p:nvSpPr>
        <p:spPr>
          <a:xfrm>
            <a:off x="2049789"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0" name="Google Shape;1030;p105"/>
          <p:cNvSpPr/>
          <p:nvPr/>
        </p:nvSpPr>
        <p:spPr>
          <a:xfrm>
            <a:off x="5718944"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1" name="Google Shape;1031;p105"/>
          <p:cNvSpPr/>
          <p:nvPr/>
        </p:nvSpPr>
        <p:spPr>
          <a:xfrm>
            <a:off x="5254104"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2" name="Google Shape;1032;p105"/>
          <p:cNvSpPr/>
          <p:nvPr/>
        </p:nvSpPr>
        <p:spPr>
          <a:xfrm>
            <a:off x="4796889"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3" name="Google Shape;1033;p105"/>
          <p:cNvSpPr/>
          <p:nvPr/>
        </p:nvSpPr>
        <p:spPr>
          <a:xfrm>
            <a:off x="5254104" y="2393747"/>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4" name="Google Shape;1034;p105"/>
          <p:cNvSpPr/>
          <p:nvPr/>
        </p:nvSpPr>
        <p:spPr>
          <a:xfrm>
            <a:off x="5254104" y="3771941"/>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5" name="Google Shape;1035;p105"/>
          <p:cNvSpPr/>
          <p:nvPr/>
        </p:nvSpPr>
        <p:spPr>
          <a:xfrm>
            <a:off x="7319183" y="309539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6" name="Google Shape;1036;p105"/>
          <p:cNvSpPr/>
          <p:nvPr/>
        </p:nvSpPr>
        <p:spPr>
          <a:xfrm>
            <a:off x="6854343"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7" name="Google Shape;1037;p105"/>
          <p:cNvSpPr/>
          <p:nvPr/>
        </p:nvSpPr>
        <p:spPr>
          <a:xfrm>
            <a:off x="6397128"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8" name="Google Shape;1038;p105"/>
          <p:cNvSpPr/>
          <p:nvPr/>
        </p:nvSpPr>
        <p:spPr>
          <a:xfrm>
            <a:off x="6854343" y="2396872"/>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39" name="Google Shape;1039;p105"/>
          <p:cNvSpPr/>
          <p:nvPr/>
        </p:nvSpPr>
        <p:spPr>
          <a:xfrm>
            <a:off x="6854343" y="3775066"/>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3" name="Shape 1043"/>
        <p:cNvGrpSpPr/>
        <p:nvPr/>
      </p:nvGrpSpPr>
      <p:grpSpPr>
        <a:xfrm>
          <a:off x="0" y="0"/>
          <a:ext cx="0" cy="0"/>
          <a:chOff x="0" y="0"/>
          <a:chExt cx="0" cy="0"/>
        </a:xfrm>
      </p:grpSpPr>
      <p:sp>
        <p:nvSpPr>
          <p:cNvPr id="1044" name="Google Shape;1044;p106"/>
          <p:cNvSpPr/>
          <p:nvPr/>
        </p:nvSpPr>
        <p:spPr>
          <a:xfrm>
            <a:off x="1371592"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45" name="Google Shape;1045;p106"/>
          <p:cNvSpPr/>
          <p:nvPr/>
        </p:nvSpPr>
        <p:spPr>
          <a:xfrm>
            <a:off x="1828807"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46" name="Google Shape;1046;p106"/>
          <p:cNvSpPr/>
          <p:nvPr/>
        </p:nvSpPr>
        <p:spPr>
          <a:xfrm>
            <a:off x="2286022"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47" name="Google Shape;1047;p106"/>
          <p:cNvSpPr/>
          <p:nvPr/>
        </p:nvSpPr>
        <p:spPr>
          <a:xfrm>
            <a:off x="2743236"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48" name="Google Shape;1048;p106"/>
          <p:cNvSpPr/>
          <p:nvPr/>
        </p:nvSpPr>
        <p:spPr>
          <a:xfrm>
            <a:off x="3200451"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49" name="Google Shape;1049;p106"/>
          <p:cNvSpPr/>
          <p:nvPr/>
        </p:nvSpPr>
        <p:spPr>
          <a:xfrm>
            <a:off x="3657665"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0" name="Google Shape;1050;p106"/>
          <p:cNvSpPr/>
          <p:nvPr/>
        </p:nvSpPr>
        <p:spPr>
          <a:xfrm>
            <a:off x="4114880"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1" name="Google Shape;1051;p106"/>
          <p:cNvSpPr/>
          <p:nvPr/>
        </p:nvSpPr>
        <p:spPr>
          <a:xfrm>
            <a:off x="4572095"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2" name="Google Shape;1052;p106"/>
          <p:cNvSpPr/>
          <p:nvPr/>
        </p:nvSpPr>
        <p:spPr>
          <a:xfrm>
            <a:off x="5029309"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3" name="Google Shape;1053;p106"/>
          <p:cNvSpPr/>
          <p:nvPr/>
        </p:nvSpPr>
        <p:spPr>
          <a:xfrm>
            <a:off x="5479024" y="1714500"/>
            <a:ext cx="2361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4" name="Google Shape;1054;p106"/>
          <p:cNvSpPr/>
          <p:nvPr/>
        </p:nvSpPr>
        <p:spPr>
          <a:xfrm>
            <a:off x="5943739"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5" name="Google Shape;1055;p106"/>
          <p:cNvSpPr/>
          <p:nvPr/>
        </p:nvSpPr>
        <p:spPr>
          <a:xfrm>
            <a:off x="6400953"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6" name="Google Shape;1056;p106"/>
          <p:cNvSpPr/>
          <p:nvPr/>
        </p:nvSpPr>
        <p:spPr>
          <a:xfrm>
            <a:off x="1600200"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7" name="Google Shape;1057;p106"/>
          <p:cNvSpPr/>
          <p:nvPr/>
        </p:nvSpPr>
        <p:spPr>
          <a:xfrm>
            <a:off x="6858168"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8" name="Google Shape;1058;p106"/>
          <p:cNvSpPr/>
          <p:nvPr/>
        </p:nvSpPr>
        <p:spPr>
          <a:xfrm>
            <a:off x="7315383"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59" name="Google Shape;1059;p106"/>
          <p:cNvSpPr/>
          <p:nvPr/>
        </p:nvSpPr>
        <p:spPr>
          <a:xfrm>
            <a:off x="7772597"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0" name="Google Shape;1060;p106"/>
          <p:cNvSpPr/>
          <p:nvPr/>
        </p:nvSpPr>
        <p:spPr>
          <a:xfrm>
            <a:off x="205741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1" name="Google Shape;1061;p106"/>
          <p:cNvSpPr/>
          <p:nvPr/>
        </p:nvSpPr>
        <p:spPr>
          <a:xfrm>
            <a:off x="2514629"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2" name="Google Shape;1062;p106"/>
          <p:cNvSpPr/>
          <p:nvPr/>
        </p:nvSpPr>
        <p:spPr>
          <a:xfrm>
            <a:off x="297184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3" name="Google Shape;1063;p106"/>
          <p:cNvSpPr/>
          <p:nvPr/>
        </p:nvSpPr>
        <p:spPr>
          <a:xfrm>
            <a:off x="3429058"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4" name="Google Shape;1064;p106"/>
          <p:cNvSpPr/>
          <p:nvPr/>
        </p:nvSpPr>
        <p:spPr>
          <a:xfrm>
            <a:off x="3886273" y="1714500"/>
            <a:ext cx="2361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5" name="Google Shape;1065;p106"/>
          <p:cNvSpPr/>
          <p:nvPr/>
        </p:nvSpPr>
        <p:spPr>
          <a:xfrm>
            <a:off x="4343487"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6" name="Google Shape;1066;p106"/>
          <p:cNvSpPr/>
          <p:nvPr/>
        </p:nvSpPr>
        <p:spPr>
          <a:xfrm>
            <a:off x="4800702"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7" name="Google Shape;1067;p106"/>
          <p:cNvSpPr/>
          <p:nvPr/>
        </p:nvSpPr>
        <p:spPr>
          <a:xfrm>
            <a:off x="5257917"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8" name="Google Shape;1068;p106"/>
          <p:cNvSpPr/>
          <p:nvPr/>
        </p:nvSpPr>
        <p:spPr>
          <a:xfrm>
            <a:off x="5715131"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69" name="Google Shape;1069;p106"/>
          <p:cNvSpPr/>
          <p:nvPr/>
        </p:nvSpPr>
        <p:spPr>
          <a:xfrm>
            <a:off x="6172346"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0" name="Google Shape;1070;p106"/>
          <p:cNvSpPr/>
          <p:nvPr/>
        </p:nvSpPr>
        <p:spPr>
          <a:xfrm>
            <a:off x="6629561"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1" name="Google Shape;1071;p106"/>
          <p:cNvSpPr/>
          <p:nvPr/>
        </p:nvSpPr>
        <p:spPr>
          <a:xfrm>
            <a:off x="7086775"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2" name="Google Shape;1072;p106"/>
          <p:cNvSpPr/>
          <p:nvPr/>
        </p:nvSpPr>
        <p:spPr>
          <a:xfrm>
            <a:off x="7543990"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3" name="Google Shape;1073;p106"/>
          <p:cNvSpPr/>
          <p:nvPr/>
        </p:nvSpPr>
        <p:spPr>
          <a:xfrm>
            <a:off x="4122505" y="3092269"/>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4" name="Google Shape;1074;p106"/>
          <p:cNvSpPr/>
          <p:nvPr/>
        </p:nvSpPr>
        <p:spPr>
          <a:xfrm>
            <a:off x="3657665"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5" name="Google Shape;1075;p106"/>
          <p:cNvSpPr/>
          <p:nvPr/>
        </p:nvSpPr>
        <p:spPr>
          <a:xfrm>
            <a:off x="3200451"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6" name="Google Shape;1076;p106"/>
          <p:cNvSpPr/>
          <p:nvPr/>
        </p:nvSpPr>
        <p:spPr>
          <a:xfrm>
            <a:off x="3657665"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7" name="Google Shape;1077;p106"/>
          <p:cNvSpPr/>
          <p:nvPr/>
        </p:nvSpPr>
        <p:spPr>
          <a:xfrm>
            <a:off x="3657665"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8" name="Google Shape;1078;p106"/>
          <p:cNvSpPr/>
          <p:nvPr/>
        </p:nvSpPr>
        <p:spPr>
          <a:xfrm>
            <a:off x="2514629"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79" name="Google Shape;1079;p106"/>
          <p:cNvSpPr/>
          <p:nvPr/>
        </p:nvSpPr>
        <p:spPr>
          <a:xfrm>
            <a:off x="2057414"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0" name="Google Shape;1080;p106"/>
          <p:cNvSpPr/>
          <p:nvPr/>
        </p:nvSpPr>
        <p:spPr>
          <a:xfrm>
            <a:off x="1600200"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1" name="Google Shape;1081;p106"/>
          <p:cNvSpPr/>
          <p:nvPr/>
        </p:nvSpPr>
        <p:spPr>
          <a:xfrm>
            <a:off x="2049789"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2" name="Google Shape;1082;p106"/>
          <p:cNvSpPr/>
          <p:nvPr/>
        </p:nvSpPr>
        <p:spPr>
          <a:xfrm>
            <a:off x="2049789"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3" name="Google Shape;1083;p106"/>
          <p:cNvSpPr/>
          <p:nvPr/>
        </p:nvSpPr>
        <p:spPr>
          <a:xfrm>
            <a:off x="5718944"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4" name="Google Shape;1084;p106"/>
          <p:cNvSpPr/>
          <p:nvPr/>
        </p:nvSpPr>
        <p:spPr>
          <a:xfrm>
            <a:off x="5254104"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5" name="Google Shape;1085;p106"/>
          <p:cNvSpPr/>
          <p:nvPr/>
        </p:nvSpPr>
        <p:spPr>
          <a:xfrm>
            <a:off x="4796889"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6" name="Google Shape;1086;p106"/>
          <p:cNvSpPr/>
          <p:nvPr/>
        </p:nvSpPr>
        <p:spPr>
          <a:xfrm>
            <a:off x="5254104" y="2393747"/>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7" name="Google Shape;1087;p106"/>
          <p:cNvSpPr/>
          <p:nvPr/>
        </p:nvSpPr>
        <p:spPr>
          <a:xfrm>
            <a:off x="5254104" y="3771941"/>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8" name="Google Shape;1088;p106"/>
          <p:cNvSpPr/>
          <p:nvPr/>
        </p:nvSpPr>
        <p:spPr>
          <a:xfrm>
            <a:off x="7319183" y="309539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89" name="Google Shape;1089;p106"/>
          <p:cNvSpPr/>
          <p:nvPr/>
        </p:nvSpPr>
        <p:spPr>
          <a:xfrm>
            <a:off x="6854343"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90" name="Google Shape;1090;p106"/>
          <p:cNvSpPr/>
          <p:nvPr/>
        </p:nvSpPr>
        <p:spPr>
          <a:xfrm>
            <a:off x="6397128"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91" name="Google Shape;1091;p106"/>
          <p:cNvSpPr/>
          <p:nvPr/>
        </p:nvSpPr>
        <p:spPr>
          <a:xfrm>
            <a:off x="6854343" y="2396872"/>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1092" name="Google Shape;1092;p106"/>
          <p:cNvSpPr/>
          <p:nvPr/>
        </p:nvSpPr>
        <p:spPr>
          <a:xfrm>
            <a:off x="6854343" y="3775066"/>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1093" name="Google Shape;1093;p106"/>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Simultaneous </a:t>
            </a:r>
            <a:r>
              <a:rPr lang="en" sz="3600">
                <a:latin typeface="Oswald"/>
                <a:ea typeface="Oswald"/>
                <a:cs typeface="Oswald"/>
                <a:sym typeface="Oswald"/>
              </a:rPr>
              <a:t>contrast </a:t>
            </a:r>
            <a:r>
              <a:rPr lang="en" sz="3600">
                <a:solidFill>
                  <a:srgbClr val="B7B7B7"/>
                </a:solidFill>
                <a:latin typeface="Oswald"/>
                <a:ea typeface="Oswald"/>
                <a:cs typeface="Oswald"/>
                <a:sym typeface="Oswald"/>
              </a:rPr>
              <a:t>makes </a:t>
            </a:r>
            <a:r>
              <a:rPr lang="en" sz="3600">
                <a:solidFill>
                  <a:srgbClr val="FF0000"/>
                </a:solidFill>
                <a:latin typeface="Oswald"/>
                <a:ea typeface="Oswald"/>
                <a:cs typeface="Oswald"/>
                <a:sym typeface="Oswald"/>
              </a:rPr>
              <a:t>c</a:t>
            </a:r>
            <a:r>
              <a:rPr lang="en" sz="3600">
                <a:solidFill>
                  <a:srgbClr val="FF9900"/>
                </a:solidFill>
                <a:latin typeface="Oswald"/>
                <a:ea typeface="Oswald"/>
                <a:cs typeface="Oswald"/>
                <a:sym typeface="Oswald"/>
              </a:rPr>
              <a:t>o</a:t>
            </a:r>
            <a:r>
              <a:rPr lang="en" sz="3600">
                <a:solidFill>
                  <a:srgbClr val="FFFF00"/>
                </a:solidFill>
                <a:latin typeface="Oswald"/>
                <a:ea typeface="Oswald"/>
                <a:cs typeface="Oswald"/>
                <a:sym typeface="Oswald"/>
              </a:rPr>
              <a:t>l</a:t>
            </a:r>
            <a:r>
              <a:rPr lang="en" sz="3600">
                <a:solidFill>
                  <a:srgbClr val="00FF00"/>
                </a:solidFill>
                <a:latin typeface="Oswald"/>
                <a:ea typeface="Oswald"/>
                <a:cs typeface="Oswald"/>
                <a:sym typeface="Oswald"/>
              </a:rPr>
              <a:t>o</a:t>
            </a:r>
            <a:r>
              <a:rPr lang="en" sz="3600">
                <a:solidFill>
                  <a:srgbClr val="00FFFF"/>
                </a:solidFill>
                <a:latin typeface="Oswald"/>
                <a:ea typeface="Oswald"/>
                <a:cs typeface="Oswald"/>
                <a:sym typeface="Oswald"/>
              </a:rPr>
              <a:t>u</a:t>
            </a:r>
            <a:r>
              <a:rPr lang="en" sz="3600">
                <a:solidFill>
                  <a:srgbClr val="9900FF"/>
                </a:solidFill>
                <a:latin typeface="Oswald"/>
                <a:ea typeface="Oswald"/>
                <a:cs typeface="Oswald"/>
                <a:sym typeface="Oswald"/>
              </a:rPr>
              <a:t>r</a:t>
            </a:r>
            <a:r>
              <a:rPr lang="en" sz="3600">
                <a:solidFill>
                  <a:srgbClr val="FF00FF"/>
                </a:solidFill>
                <a:latin typeface="Oswald"/>
                <a:ea typeface="Oswald"/>
                <a:cs typeface="Oswald"/>
                <a:sym typeface="Oswald"/>
              </a:rPr>
              <a:t>s </a:t>
            </a:r>
            <a:r>
              <a:rPr lang="en" sz="3600">
                <a:solidFill>
                  <a:srgbClr val="B7B7B7"/>
                </a:solidFill>
                <a:latin typeface="Oswald"/>
                <a:ea typeface="Oswald"/>
                <a:cs typeface="Oswald"/>
                <a:sym typeface="Oswald"/>
              </a:rPr>
              <a:t>shift towards the </a:t>
            </a:r>
            <a:r>
              <a:rPr lang="en" sz="3600">
                <a:solidFill>
                  <a:srgbClr val="FF9900"/>
                </a:solidFill>
                <a:latin typeface="Oswald"/>
                <a:ea typeface="Oswald"/>
                <a:cs typeface="Oswald"/>
                <a:sym typeface="Oswald"/>
              </a:rPr>
              <a:t>comple</a:t>
            </a:r>
            <a:r>
              <a:rPr lang="en" sz="3600">
                <a:solidFill>
                  <a:srgbClr val="0043FF"/>
                </a:solidFill>
                <a:latin typeface="Oswald"/>
                <a:ea typeface="Oswald"/>
                <a:cs typeface="Oswald"/>
                <a:sym typeface="Oswald"/>
              </a:rPr>
              <a:t>ment </a:t>
            </a:r>
            <a:r>
              <a:rPr lang="en" sz="3600">
                <a:solidFill>
                  <a:srgbClr val="B7B7B7"/>
                </a:solidFill>
                <a:latin typeface="Oswald"/>
                <a:ea typeface="Oswald"/>
                <a:cs typeface="Oswald"/>
                <a:sym typeface="Oswald"/>
              </a:rPr>
              <a:t>of the background colour. </a:t>
            </a:r>
            <a:endParaRPr sz="3600">
              <a:solidFill>
                <a:srgbClr val="B7B7B7"/>
              </a:solidFill>
              <a:latin typeface="Oswald"/>
              <a:ea typeface="Oswald"/>
              <a:cs typeface="Oswald"/>
              <a:sym typeface="Oswa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107"/>
          <p:cNvSpPr/>
          <p:nvPr/>
        </p:nvSpPr>
        <p:spPr>
          <a:xfrm>
            <a:off x="2294035" y="3344690"/>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099" name="Google Shape;1099;p107"/>
          <p:cNvSpPr/>
          <p:nvPr/>
        </p:nvSpPr>
        <p:spPr>
          <a:xfrm>
            <a:off x="2036234"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0" name="Google Shape;1100;p107"/>
          <p:cNvSpPr/>
          <p:nvPr/>
        </p:nvSpPr>
        <p:spPr>
          <a:xfrm>
            <a:off x="1782661"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1" name="Google Shape;1101;p107"/>
          <p:cNvSpPr/>
          <p:nvPr/>
        </p:nvSpPr>
        <p:spPr>
          <a:xfrm>
            <a:off x="2036234"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2" name="Google Shape;1102;p107"/>
          <p:cNvSpPr/>
          <p:nvPr/>
        </p:nvSpPr>
        <p:spPr>
          <a:xfrm>
            <a:off x="2036234"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3" name="Google Shape;1103;p107"/>
          <p:cNvSpPr/>
          <p:nvPr/>
        </p:nvSpPr>
        <p:spPr>
          <a:xfrm>
            <a:off x="1402303"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4" name="Google Shape;1104;p107"/>
          <p:cNvSpPr/>
          <p:nvPr/>
        </p:nvSpPr>
        <p:spPr>
          <a:xfrm>
            <a:off x="1148730"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5" name="Google Shape;1105;p107"/>
          <p:cNvSpPr/>
          <p:nvPr/>
        </p:nvSpPr>
        <p:spPr>
          <a:xfrm>
            <a:off x="895158"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6" name="Google Shape;1106;p107"/>
          <p:cNvSpPr/>
          <p:nvPr/>
        </p:nvSpPr>
        <p:spPr>
          <a:xfrm>
            <a:off x="1144501"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7" name="Google Shape;1107;p107"/>
          <p:cNvSpPr/>
          <p:nvPr/>
        </p:nvSpPr>
        <p:spPr>
          <a:xfrm>
            <a:off x="1144501"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8" name="Google Shape;1108;p107"/>
          <p:cNvSpPr/>
          <p:nvPr/>
        </p:nvSpPr>
        <p:spPr>
          <a:xfrm>
            <a:off x="3179424"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09" name="Google Shape;1109;p107"/>
          <p:cNvSpPr/>
          <p:nvPr/>
        </p:nvSpPr>
        <p:spPr>
          <a:xfrm>
            <a:off x="2921623"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0" name="Google Shape;1110;p107"/>
          <p:cNvSpPr/>
          <p:nvPr/>
        </p:nvSpPr>
        <p:spPr>
          <a:xfrm>
            <a:off x="2668050"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1" name="Google Shape;1111;p107"/>
          <p:cNvSpPr/>
          <p:nvPr/>
        </p:nvSpPr>
        <p:spPr>
          <a:xfrm>
            <a:off x="2921623" y="2957287"/>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2" name="Google Shape;1112;p107"/>
          <p:cNvSpPr/>
          <p:nvPr/>
        </p:nvSpPr>
        <p:spPr>
          <a:xfrm>
            <a:off x="2921623" y="3721638"/>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3" name="Google Shape;1113;p107"/>
          <p:cNvSpPr/>
          <p:nvPr/>
        </p:nvSpPr>
        <p:spPr>
          <a:xfrm>
            <a:off x="4066921" y="3346423"/>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4" name="Google Shape;1114;p107"/>
          <p:cNvSpPr/>
          <p:nvPr/>
        </p:nvSpPr>
        <p:spPr>
          <a:xfrm>
            <a:off x="3809119"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5" name="Google Shape;1115;p107"/>
          <p:cNvSpPr/>
          <p:nvPr/>
        </p:nvSpPr>
        <p:spPr>
          <a:xfrm>
            <a:off x="3555547"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6" name="Google Shape;1116;p107"/>
          <p:cNvSpPr/>
          <p:nvPr/>
        </p:nvSpPr>
        <p:spPr>
          <a:xfrm>
            <a:off x="3809119" y="295902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7" name="Google Shape;1117;p107"/>
          <p:cNvSpPr/>
          <p:nvPr/>
        </p:nvSpPr>
        <p:spPr>
          <a:xfrm>
            <a:off x="3809119" y="372337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18" name="Google Shape;1118;p107"/>
          <p:cNvSpPr/>
          <p:nvPr/>
        </p:nvSpPr>
        <p:spPr>
          <a:xfrm>
            <a:off x="6685510" y="3383025"/>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19" name="Google Shape;1119;p107"/>
          <p:cNvSpPr/>
          <p:nvPr/>
        </p:nvSpPr>
        <p:spPr>
          <a:xfrm>
            <a:off x="6543310"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0" name="Google Shape;1120;p107"/>
          <p:cNvSpPr/>
          <p:nvPr/>
        </p:nvSpPr>
        <p:spPr>
          <a:xfrm>
            <a:off x="64034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1" name="Google Shape;1121;p107"/>
          <p:cNvSpPr/>
          <p:nvPr/>
        </p:nvSpPr>
        <p:spPr>
          <a:xfrm>
            <a:off x="6543310"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2" name="Google Shape;1122;p107"/>
          <p:cNvSpPr/>
          <p:nvPr/>
        </p:nvSpPr>
        <p:spPr>
          <a:xfrm>
            <a:off x="6543310"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3" name="Google Shape;1123;p107"/>
          <p:cNvSpPr/>
          <p:nvPr/>
        </p:nvSpPr>
        <p:spPr>
          <a:xfrm>
            <a:off x="61936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4" name="Google Shape;1124;p107"/>
          <p:cNvSpPr/>
          <p:nvPr/>
        </p:nvSpPr>
        <p:spPr>
          <a:xfrm>
            <a:off x="6053775"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5" name="Google Shape;1125;p107"/>
          <p:cNvSpPr/>
          <p:nvPr/>
        </p:nvSpPr>
        <p:spPr>
          <a:xfrm>
            <a:off x="5913908"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6" name="Google Shape;1126;p107"/>
          <p:cNvSpPr/>
          <p:nvPr/>
        </p:nvSpPr>
        <p:spPr>
          <a:xfrm>
            <a:off x="6051443"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7" name="Google Shape;1127;p107"/>
          <p:cNvSpPr/>
          <p:nvPr/>
        </p:nvSpPr>
        <p:spPr>
          <a:xfrm>
            <a:off x="6051443"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8" name="Google Shape;1128;p107"/>
          <p:cNvSpPr/>
          <p:nvPr/>
        </p:nvSpPr>
        <p:spPr>
          <a:xfrm>
            <a:off x="7173879"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29" name="Google Shape;1129;p107"/>
          <p:cNvSpPr/>
          <p:nvPr/>
        </p:nvSpPr>
        <p:spPr>
          <a:xfrm>
            <a:off x="7031679"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0" name="Google Shape;1130;p107"/>
          <p:cNvSpPr/>
          <p:nvPr/>
        </p:nvSpPr>
        <p:spPr>
          <a:xfrm>
            <a:off x="6891812"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1" name="Google Shape;1131;p107"/>
          <p:cNvSpPr/>
          <p:nvPr/>
        </p:nvSpPr>
        <p:spPr>
          <a:xfrm>
            <a:off x="7031679" y="3169339"/>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2" name="Google Shape;1132;p107"/>
          <p:cNvSpPr/>
          <p:nvPr/>
        </p:nvSpPr>
        <p:spPr>
          <a:xfrm>
            <a:off x="7031679" y="3590944"/>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3" name="Google Shape;1133;p107"/>
          <p:cNvSpPr/>
          <p:nvPr/>
        </p:nvSpPr>
        <p:spPr>
          <a:xfrm>
            <a:off x="7663410" y="3383981"/>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4" name="Google Shape;1134;p107"/>
          <p:cNvSpPr/>
          <p:nvPr/>
        </p:nvSpPr>
        <p:spPr>
          <a:xfrm>
            <a:off x="7521210"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5" name="Google Shape;1135;p107"/>
          <p:cNvSpPr/>
          <p:nvPr/>
        </p:nvSpPr>
        <p:spPr>
          <a:xfrm>
            <a:off x="7381343"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6" name="Google Shape;1136;p107"/>
          <p:cNvSpPr/>
          <p:nvPr/>
        </p:nvSpPr>
        <p:spPr>
          <a:xfrm>
            <a:off x="7521210" y="3170295"/>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37" name="Google Shape;1137;p107"/>
          <p:cNvSpPr/>
          <p:nvPr/>
        </p:nvSpPr>
        <p:spPr>
          <a:xfrm>
            <a:off x="7521210" y="3591900"/>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108"/>
          <p:cNvSpPr/>
          <p:nvPr/>
        </p:nvSpPr>
        <p:spPr>
          <a:xfrm>
            <a:off x="768372"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3" name="Google Shape;1143;p108"/>
          <p:cNvSpPr/>
          <p:nvPr/>
        </p:nvSpPr>
        <p:spPr>
          <a:xfrm>
            <a:off x="1021944"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4" name="Google Shape;1144;p108"/>
          <p:cNvSpPr/>
          <p:nvPr/>
        </p:nvSpPr>
        <p:spPr>
          <a:xfrm>
            <a:off x="127551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5" name="Google Shape;1145;p108"/>
          <p:cNvSpPr/>
          <p:nvPr/>
        </p:nvSpPr>
        <p:spPr>
          <a:xfrm>
            <a:off x="1529089"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6" name="Google Shape;1146;p108"/>
          <p:cNvSpPr/>
          <p:nvPr/>
        </p:nvSpPr>
        <p:spPr>
          <a:xfrm>
            <a:off x="1782661"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7" name="Google Shape;1147;p108"/>
          <p:cNvSpPr/>
          <p:nvPr/>
        </p:nvSpPr>
        <p:spPr>
          <a:xfrm>
            <a:off x="2036234"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8" name="Google Shape;1148;p108"/>
          <p:cNvSpPr/>
          <p:nvPr/>
        </p:nvSpPr>
        <p:spPr>
          <a:xfrm>
            <a:off x="228980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49" name="Google Shape;1149;p108"/>
          <p:cNvSpPr/>
          <p:nvPr/>
        </p:nvSpPr>
        <p:spPr>
          <a:xfrm>
            <a:off x="2543379"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0" name="Google Shape;1150;p108"/>
          <p:cNvSpPr/>
          <p:nvPr/>
        </p:nvSpPr>
        <p:spPr>
          <a:xfrm>
            <a:off x="2796951"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1" name="Google Shape;1151;p108"/>
          <p:cNvSpPr/>
          <p:nvPr/>
        </p:nvSpPr>
        <p:spPr>
          <a:xfrm>
            <a:off x="3046364" y="2580575"/>
            <a:ext cx="1308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2" name="Google Shape;1152;p108"/>
          <p:cNvSpPr/>
          <p:nvPr/>
        </p:nvSpPr>
        <p:spPr>
          <a:xfrm>
            <a:off x="330409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3" name="Google Shape;1153;p108"/>
          <p:cNvSpPr/>
          <p:nvPr/>
        </p:nvSpPr>
        <p:spPr>
          <a:xfrm>
            <a:off x="3557668"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4" name="Google Shape;1154;p108"/>
          <p:cNvSpPr/>
          <p:nvPr/>
        </p:nvSpPr>
        <p:spPr>
          <a:xfrm>
            <a:off x="895158"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5" name="Google Shape;1155;p108"/>
          <p:cNvSpPr/>
          <p:nvPr/>
        </p:nvSpPr>
        <p:spPr>
          <a:xfrm>
            <a:off x="3811241"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6" name="Google Shape;1156;p108"/>
          <p:cNvSpPr/>
          <p:nvPr/>
        </p:nvSpPr>
        <p:spPr>
          <a:xfrm>
            <a:off x="4064813"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7" name="Google Shape;1157;p108"/>
          <p:cNvSpPr/>
          <p:nvPr/>
        </p:nvSpPr>
        <p:spPr>
          <a:xfrm>
            <a:off x="431838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8" name="Google Shape;1158;p108"/>
          <p:cNvSpPr/>
          <p:nvPr/>
        </p:nvSpPr>
        <p:spPr>
          <a:xfrm>
            <a:off x="1148730"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59" name="Google Shape;1159;p108"/>
          <p:cNvSpPr/>
          <p:nvPr/>
        </p:nvSpPr>
        <p:spPr>
          <a:xfrm>
            <a:off x="1402303"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0" name="Google Shape;1160;p108"/>
          <p:cNvSpPr/>
          <p:nvPr/>
        </p:nvSpPr>
        <p:spPr>
          <a:xfrm>
            <a:off x="1655875"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1" name="Google Shape;1161;p108"/>
          <p:cNvSpPr/>
          <p:nvPr/>
        </p:nvSpPr>
        <p:spPr>
          <a:xfrm>
            <a:off x="1909448"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2" name="Google Shape;1162;p108"/>
          <p:cNvSpPr/>
          <p:nvPr/>
        </p:nvSpPr>
        <p:spPr>
          <a:xfrm>
            <a:off x="2163020" y="2580575"/>
            <a:ext cx="1308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3" name="Google Shape;1163;p108"/>
          <p:cNvSpPr/>
          <p:nvPr/>
        </p:nvSpPr>
        <p:spPr>
          <a:xfrm>
            <a:off x="2416592"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4" name="Google Shape;1164;p108"/>
          <p:cNvSpPr/>
          <p:nvPr/>
        </p:nvSpPr>
        <p:spPr>
          <a:xfrm>
            <a:off x="2670165"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5" name="Google Shape;1165;p108"/>
          <p:cNvSpPr/>
          <p:nvPr/>
        </p:nvSpPr>
        <p:spPr>
          <a:xfrm>
            <a:off x="2923737"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6" name="Google Shape;1166;p108"/>
          <p:cNvSpPr/>
          <p:nvPr/>
        </p:nvSpPr>
        <p:spPr>
          <a:xfrm>
            <a:off x="3177310"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7" name="Google Shape;1167;p108"/>
          <p:cNvSpPr/>
          <p:nvPr/>
        </p:nvSpPr>
        <p:spPr>
          <a:xfrm>
            <a:off x="3430882"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8" name="Google Shape;1168;p108"/>
          <p:cNvSpPr/>
          <p:nvPr/>
        </p:nvSpPr>
        <p:spPr>
          <a:xfrm>
            <a:off x="3684455"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69" name="Google Shape;1169;p108"/>
          <p:cNvSpPr/>
          <p:nvPr/>
        </p:nvSpPr>
        <p:spPr>
          <a:xfrm>
            <a:off x="3938027"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0" name="Google Shape;1170;p108"/>
          <p:cNvSpPr/>
          <p:nvPr/>
        </p:nvSpPr>
        <p:spPr>
          <a:xfrm>
            <a:off x="4191599"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1" name="Google Shape;1171;p108"/>
          <p:cNvSpPr/>
          <p:nvPr/>
        </p:nvSpPr>
        <p:spPr>
          <a:xfrm>
            <a:off x="2294035" y="3344690"/>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2" name="Google Shape;1172;p108"/>
          <p:cNvSpPr/>
          <p:nvPr/>
        </p:nvSpPr>
        <p:spPr>
          <a:xfrm>
            <a:off x="2036234"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3" name="Google Shape;1173;p108"/>
          <p:cNvSpPr/>
          <p:nvPr/>
        </p:nvSpPr>
        <p:spPr>
          <a:xfrm>
            <a:off x="1782661"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4" name="Google Shape;1174;p108"/>
          <p:cNvSpPr/>
          <p:nvPr/>
        </p:nvSpPr>
        <p:spPr>
          <a:xfrm>
            <a:off x="2036234"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5" name="Google Shape;1175;p108"/>
          <p:cNvSpPr/>
          <p:nvPr/>
        </p:nvSpPr>
        <p:spPr>
          <a:xfrm>
            <a:off x="2036234"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6" name="Google Shape;1176;p108"/>
          <p:cNvSpPr/>
          <p:nvPr/>
        </p:nvSpPr>
        <p:spPr>
          <a:xfrm>
            <a:off x="1402303"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7" name="Google Shape;1177;p108"/>
          <p:cNvSpPr/>
          <p:nvPr/>
        </p:nvSpPr>
        <p:spPr>
          <a:xfrm>
            <a:off x="1148730"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8" name="Google Shape;1178;p108"/>
          <p:cNvSpPr/>
          <p:nvPr/>
        </p:nvSpPr>
        <p:spPr>
          <a:xfrm>
            <a:off x="895158"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79" name="Google Shape;1179;p108"/>
          <p:cNvSpPr/>
          <p:nvPr/>
        </p:nvSpPr>
        <p:spPr>
          <a:xfrm>
            <a:off x="1144501"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0" name="Google Shape;1180;p108"/>
          <p:cNvSpPr/>
          <p:nvPr/>
        </p:nvSpPr>
        <p:spPr>
          <a:xfrm>
            <a:off x="1144501"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1" name="Google Shape;1181;p108"/>
          <p:cNvSpPr/>
          <p:nvPr/>
        </p:nvSpPr>
        <p:spPr>
          <a:xfrm>
            <a:off x="3179424"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2" name="Google Shape;1182;p108"/>
          <p:cNvSpPr/>
          <p:nvPr/>
        </p:nvSpPr>
        <p:spPr>
          <a:xfrm>
            <a:off x="2921623"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3" name="Google Shape;1183;p108"/>
          <p:cNvSpPr/>
          <p:nvPr/>
        </p:nvSpPr>
        <p:spPr>
          <a:xfrm>
            <a:off x="2668050"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4" name="Google Shape;1184;p108"/>
          <p:cNvSpPr/>
          <p:nvPr/>
        </p:nvSpPr>
        <p:spPr>
          <a:xfrm>
            <a:off x="2921623" y="2957287"/>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5" name="Google Shape;1185;p108"/>
          <p:cNvSpPr/>
          <p:nvPr/>
        </p:nvSpPr>
        <p:spPr>
          <a:xfrm>
            <a:off x="2921623" y="3721638"/>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6" name="Google Shape;1186;p108"/>
          <p:cNvSpPr/>
          <p:nvPr/>
        </p:nvSpPr>
        <p:spPr>
          <a:xfrm>
            <a:off x="4066921" y="3346423"/>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7" name="Google Shape;1187;p108"/>
          <p:cNvSpPr/>
          <p:nvPr/>
        </p:nvSpPr>
        <p:spPr>
          <a:xfrm>
            <a:off x="3809119"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8" name="Google Shape;1188;p108"/>
          <p:cNvSpPr/>
          <p:nvPr/>
        </p:nvSpPr>
        <p:spPr>
          <a:xfrm>
            <a:off x="3555547"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89" name="Google Shape;1189;p108"/>
          <p:cNvSpPr/>
          <p:nvPr/>
        </p:nvSpPr>
        <p:spPr>
          <a:xfrm>
            <a:off x="3809119" y="295902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1190" name="Google Shape;1190;p108"/>
          <p:cNvSpPr/>
          <p:nvPr/>
        </p:nvSpPr>
        <p:spPr>
          <a:xfrm>
            <a:off x="3809119" y="372337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descr="Translations" id="1191" name="Google Shape;1191;p108"/>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Simultaneous </a:t>
            </a:r>
            <a:r>
              <a:rPr lang="en" sz="3600">
                <a:latin typeface="Oswald"/>
                <a:ea typeface="Oswald"/>
                <a:cs typeface="Oswald"/>
                <a:sym typeface="Oswald"/>
              </a:rPr>
              <a:t>contrast </a:t>
            </a:r>
            <a:r>
              <a:rPr lang="en" sz="3600">
                <a:solidFill>
                  <a:srgbClr val="B7B7B7"/>
                </a:solidFill>
                <a:latin typeface="Oswald"/>
                <a:ea typeface="Oswald"/>
                <a:cs typeface="Oswald"/>
                <a:sym typeface="Oswald"/>
              </a:rPr>
              <a:t>seems to get </a:t>
            </a:r>
            <a:r>
              <a:rPr lang="en" sz="6000">
                <a:solidFill>
                  <a:srgbClr val="B7B7B7"/>
                </a:solidFill>
                <a:latin typeface="Oswald"/>
                <a:ea typeface="Oswald"/>
                <a:cs typeface="Oswald"/>
                <a:sym typeface="Oswald"/>
              </a:rPr>
              <a:t>stronger </a:t>
            </a:r>
            <a:r>
              <a:rPr lang="en" sz="3600">
                <a:solidFill>
                  <a:srgbClr val="B7B7B7"/>
                </a:solidFill>
                <a:latin typeface="Oswald"/>
                <a:ea typeface="Oswald"/>
                <a:cs typeface="Oswald"/>
                <a:sym typeface="Oswald"/>
              </a:rPr>
              <a:t>as the </a:t>
            </a:r>
            <a:r>
              <a:rPr lang="en" sz="3600">
                <a:solidFill>
                  <a:srgbClr val="FF0000"/>
                </a:solidFill>
                <a:latin typeface="Oswald"/>
                <a:ea typeface="Oswald"/>
                <a:cs typeface="Oswald"/>
                <a:sym typeface="Oswald"/>
              </a:rPr>
              <a:t>c</a:t>
            </a:r>
            <a:r>
              <a:rPr lang="en" sz="3600">
                <a:solidFill>
                  <a:srgbClr val="FF9900"/>
                </a:solidFill>
                <a:latin typeface="Oswald"/>
                <a:ea typeface="Oswald"/>
                <a:cs typeface="Oswald"/>
                <a:sym typeface="Oswald"/>
              </a:rPr>
              <a:t>o</a:t>
            </a:r>
            <a:r>
              <a:rPr lang="en" sz="3600">
                <a:solidFill>
                  <a:srgbClr val="FFFF00"/>
                </a:solidFill>
                <a:latin typeface="Oswald"/>
                <a:ea typeface="Oswald"/>
                <a:cs typeface="Oswald"/>
                <a:sym typeface="Oswald"/>
              </a:rPr>
              <a:t>l</a:t>
            </a:r>
            <a:r>
              <a:rPr lang="en" sz="3600">
                <a:solidFill>
                  <a:srgbClr val="00FF00"/>
                </a:solidFill>
                <a:latin typeface="Oswald"/>
                <a:ea typeface="Oswald"/>
                <a:cs typeface="Oswald"/>
                <a:sym typeface="Oswald"/>
              </a:rPr>
              <a:t>o</a:t>
            </a:r>
            <a:r>
              <a:rPr lang="en" sz="3600">
                <a:solidFill>
                  <a:srgbClr val="00FFFF"/>
                </a:solidFill>
                <a:latin typeface="Oswald"/>
                <a:ea typeface="Oswald"/>
                <a:cs typeface="Oswald"/>
                <a:sym typeface="Oswald"/>
              </a:rPr>
              <a:t>u</a:t>
            </a:r>
            <a:r>
              <a:rPr lang="en" sz="3600">
                <a:solidFill>
                  <a:srgbClr val="9900FF"/>
                </a:solidFill>
                <a:latin typeface="Oswald"/>
                <a:ea typeface="Oswald"/>
                <a:cs typeface="Oswald"/>
                <a:sym typeface="Oswald"/>
              </a:rPr>
              <a:t>r</a:t>
            </a:r>
            <a:r>
              <a:rPr lang="en" sz="3600">
                <a:solidFill>
                  <a:srgbClr val="FF00FF"/>
                </a:solidFill>
                <a:latin typeface="Oswald"/>
                <a:ea typeface="Oswald"/>
                <a:cs typeface="Oswald"/>
                <a:sym typeface="Oswald"/>
              </a:rPr>
              <a:t>s </a:t>
            </a:r>
            <a:r>
              <a:rPr lang="en" sz="3600">
                <a:solidFill>
                  <a:srgbClr val="B7B7B7"/>
                </a:solidFill>
                <a:latin typeface="Oswald"/>
                <a:ea typeface="Oswald"/>
                <a:cs typeface="Oswald"/>
                <a:sym typeface="Oswald"/>
              </a:rPr>
              <a:t>get </a:t>
            </a:r>
            <a:r>
              <a:rPr lang="en" sz="1800">
                <a:solidFill>
                  <a:srgbClr val="B7B7B7"/>
                </a:solidFill>
                <a:latin typeface="Oswald"/>
                <a:ea typeface="Oswald"/>
                <a:cs typeface="Oswald"/>
                <a:sym typeface="Oswald"/>
              </a:rPr>
              <a:t>smaller</a:t>
            </a:r>
            <a:r>
              <a:rPr lang="en" sz="3600">
                <a:solidFill>
                  <a:srgbClr val="B7B7B7"/>
                </a:solidFill>
                <a:latin typeface="Oswald"/>
                <a:ea typeface="Oswald"/>
                <a:cs typeface="Oswald"/>
                <a:sym typeface="Oswald"/>
              </a:rPr>
              <a:t>. </a:t>
            </a:r>
            <a:endParaRPr sz="3600">
              <a:solidFill>
                <a:srgbClr val="B7B7B7"/>
              </a:solidFill>
              <a:latin typeface="Oswald"/>
              <a:ea typeface="Oswald"/>
              <a:cs typeface="Oswald"/>
              <a:sym typeface="Oswald"/>
            </a:endParaRPr>
          </a:p>
        </p:txBody>
      </p:sp>
      <p:sp>
        <p:nvSpPr>
          <p:cNvPr id="1192" name="Google Shape;1192;p108"/>
          <p:cNvSpPr/>
          <p:nvPr/>
        </p:nvSpPr>
        <p:spPr>
          <a:xfrm>
            <a:off x="5843975"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3" name="Google Shape;1193;p108"/>
          <p:cNvSpPr/>
          <p:nvPr/>
        </p:nvSpPr>
        <p:spPr>
          <a:xfrm>
            <a:off x="5983842"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4" name="Google Shape;1194;p108"/>
          <p:cNvSpPr/>
          <p:nvPr/>
        </p:nvSpPr>
        <p:spPr>
          <a:xfrm>
            <a:off x="6123709"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5" name="Google Shape;1195;p108"/>
          <p:cNvSpPr/>
          <p:nvPr/>
        </p:nvSpPr>
        <p:spPr>
          <a:xfrm>
            <a:off x="6263576"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6" name="Google Shape;1196;p108"/>
          <p:cNvSpPr/>
          <p:nvPr/>
        </p:nvSpPr>
        <p:spPr>
          <a:xfrm>
            <a:off x="6403443"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7" name="Google Shape;1197;p108"/>
          <p:cNvSpPr/>
          <p:nvPr/>
        </p:nvSpPr>
        <p:spPr>
          <a:xfrm>
            <a:off x="6543310"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8" name="Google Shape;1198;p108"/>
          <p:cNvSpPr/>
          <p:nvPr/>
        </p:nvSpPr>
        <p:spPr>
          <a:xfrm>
            <a:off x="6683178"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199" name="Google Shape;1199;p108"/>
          <p:cNvSpPr/>
          <p:nvPr/>
        </p:nvSpPr>
        <p:spPr>
          <a:xfrm>
            <a:off x="6823045"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0" name="Google Shape;1200;p108"/>
          <p:cNvSpPr/>
          <p:nvPr/>
        </p:nvSpPr>
        <p:spPr>
          <a:xfrm>
            <a:off x="6962912"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1" name="Google Shape;1201;p108"/>
          <p:cNvSpPr/>
          <p:nvPr/>
        </p:nvSpPr>
        <p:spPr>
          <a:xfrm>
            <a:off x="7100485" y="2961549"/>
            <a:ext cx="720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2" name="Google Shape;1202;p108"/>
          <p:cNvSpPr/>
          <p:nvPr/>
        </p:nvSpPr>
        <p:spPr>
          <a:xfrm>
            <a:off x="7242646"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3" name="Google Shape;1203;p108"/>
          <p:cNvSpPr/>
          <p:nvPr/>
        </p:nvSpPr>
        <p:spPr>
          <a:xfrm>
            <a:off x="7382513"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4" name="Google Shape;1204;p108"/>
          <p:cNvSpPr/>
          <p:nvPr/>
        </p:nvSpPr>
        <p:spPr>
          <a:xfrm>
            <a:off x="5913908"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5" name="Google Shape;1205;p108"/>
          <p:cNvSpPr/>
          <p:nvPr/>
        </p:nvSpPr>
        <p:spPr>
          <a:xfrm>
            <a:off x="7522380"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6" name="Google Shape;1206;p108"/>
          <p:cNvSpPr/>
          <p:nvPr/>
        </p:nvSpPr>
        <p:spPr>
          <a:xfrm>
            <a:off x="7662247"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7" name="Google Shape;1207;p108"/>
          <p:cNvSpPr/>
          <p:nvPr/>
        </p:nvSpPr>
        <p:spPr>
          <a:xfrm>
            <a:off x="7802115"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8" name="Google Shape;1208;p108"/>
          <p:cNvSpPr/>
          <p:nvPr/>
        </p:nvSpPr>
        <p:spPr>
          <a:xfrm>
            <a:off x="6053775"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09" name="Google Shape;1209;p108"/>
          <p:cNvSpPr/>
          <p:nvPr/>
        </p:nvSpPr>
        <p:spPr>
          <a:xfrm>
            <a:off x="6193643"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0" name="Google Shape;1210;p108"/>
          <p:cNvSpPr/>
          <p:nvPr/>
        </p:nvSpPr>
        <p:spPr>
          <a:xfrm>
            <a:off x="6333510"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1" name="Google Shape;1211;p108"/>
          <p:cNvSpPr/>
          <p:nvPr/>
        </p:nvSpPr>
        <p:spPr>
          <a:xfrm>
            <a:off x="6473377"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2" name="Google Shape;1212;p108"/>
          <p:cNvSpPr/>
          <p:nvPr/>
        </p:nvSpPr>
        <p:spPr>
          <a:xfrm>
            <a:off x="6613244" y="2961549"/>
            <a:ext cx="720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3" name="Google Shape;1213;p108"/>
          <p:cNvSpPr/>
          <p:nvPr/>
        </p:nvSpPr>
        <p:spPr>
          <a:xfrm>
            <a:off x="6753111"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4" name="Google Shape;1214;p108"/>
          <p:cNvSpPr/>
          <p:nvPr/>
        </p:nvSpPr>
        <p:spPr>
          <a:xfrm>
            <a:off x="6892978"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5" name="Google Shape;1215;p108"/>
          <p:cNvSpPr/>
          <p:nvPr/>
        </p:nvSpPr>
        <p:spPr>
          <a:xfrm>
            <a:off x="7032845"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6" name="Google Shape;1216;p108"/>
          <p:cNvSpPr/>
          <p:nvPr/>
        </p:nvSpPr>
        <p:spPr>
          <a:xfrm>
            <a:off x="7172713"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7" name="Google Shape;1217;p108"/>
          <p:cNvSpPr/>
          <p:nvPr/>
        </p:nvSpPr>
        <p:spPr>
          <a:xfrm>
            <a:off x="7312580"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8" name="Google Shape;1218;p108"/>
          <p:cNvSpPr/>
          <p:nvPr/>
        </p:nvSpPr>
        <p:spPr>
          <a:xfrm>
            <a:off x="7452447"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19" name="Google Shape;1219;p108"/>
          <p:cNvSpPr/>
          <p:nvPr/>
        </p:nvSpPr>
        <p:spPr>
          <a:xfrm>
            <a:off x="7592314"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0" name="Google Shape;1220;p108"/>
          <p:cNvSpPr/>
          <p:nvPr/>
        </p:nvSpPr>
        <p:spPr>
          <a:xfrm>
            <a:off x="7732181"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1" name="Google Shape;1221;p108"/>
          <p:cNvSpPr/>
          <p:nvPr/>
        </p:nvSpPr>
        <p:spPr>
          <a:xfrm>
            <a:off x="6685510" y="3383025"/>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2" name="Google Shape;1222;p108"/>
          <p:cNvSpPr/>
          <p:nvPr/>
        </p:nvSpPr>
        <p:spPr>
          <a:xfrm>
            <a:off x="6543310"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3" name="Google Shape;1223;p108"/>
          <p:cNvSpPr/>
          <p:nvPr/>
        </p:nvSpPr>
        <p:spPr>
          <a:xfrm>
            <a:off x="64034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4" name="Google Shape;1224;p108"/>
          <p:cNvSpPr/>
          <p:nvPr/>
        </p:nvSpPr>
        <p:spPr>
          <a:xfrm>
            <a:off x="6543310"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5" name="Google Shape;1225;p108"/>
          <p:cNvSpPr/>
          <p:nvPr/>
        </p:nvSpPr>
        <p:spPr>
          <a:xfrm>
            <a:off x="6543310"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6" name="Google Shape;1226;p108"/>
          <p:cNvSpPr/>
          <p:nvPr/>
        </p:nvSpPr>
        <p:spPr>
          <a:xfrm>
            <a:off x="61936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7" name="Google Shape;1227;p108"/>
          <p:cNvSpPr/>
          <p:nvPr/>
        </p:nvSpPr>
        <p:spPr>
          <a:xfrm>
            <a:off x="6053775"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8" name="Google Shape;1228;p108"/>
          <p:cNvSpPr/>
          <p:nvPr/>
        </p:nvSpPr>
        <p:spPr>
          <a:xfrm>
            <a:off x="5913908"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29" name="Google Shape;1229;p108"/>
          <p:cNvSpPr/>
          <p:nvPr/>
        </p:nvSpPr>
        <p:spPr>
          <a:xfrm>
            <a:off x="6051443"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0" name="Google Shape;1230;p108"/>
          <p:cNvSpPr/>
          <p:nvPr/>
        </p:nvSpPr>
        <p:spPr>
          <a:xfrm>
            <a:off x="6051443"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1" name="Google Shape;1231;p108"/>
          <p:cNvSpPr/>
          <p:nvPr/>
        </p:nvSpPr>
        <p:spPr>
          <a:xfrm>
            <a:off x="7173879"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2" name="Google Shape;1232;p108"/>
          <p:cNvSpPr/>
          <p:nvPr/>
        </p:nvSpPr>
        <p:spPr>
          <a:xfrm>
            <a:off x="7031679"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3" name="Google Shape;1233;p108"/>
          <p:cNvSpPr/>
          <p:nvPr/>
        </p:nvSpPr>
        <p:spPr>
          <a:xfrm>
            <a:off x="6891812"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4" name="Google Shape;1234;p108"/>
          <p:cNvSpPr/>
          <p:nvPr/>
        </p:nvSpPr>
        <p:spPr>
          <a:xfrm>
            <a:off x="7031679" y="3169339"/>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5" name="Google Shape;1235;p108"/>
          <p:cNvSpPr/>
          <p:nvPr/>
        </p:nvSpPr>
        <p:spPr>
          <a:xfrm>
            <a:off x="7031679" y="3590944"/>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6" name="Google Shape;1236;p108"/>
          <p:cNvSpPr/>
          <p:nvPr/>
        </p:nvSpPr>
        <p:spPr>
          <a:xfrm>
            <a:off x="7663410" y="3383981"/>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7" name="Google Shape;1237;p108"/>
          <p:cNvSpPr/>
          <p:nvPr/>
        </p:nvSpPr>
        <p:spPr>
          <a:xfrm>
            <a:off x="7521210"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8" name="Google Shape;1238;p108"/>
          <p:cNvSpPr/>
          <p:nvPr/>
        </p:nvSpPr>
        <p:spPr>
          <a:xfrm>
            <a:off x="7381343"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39" name="Google Shape;1239;p108"/>
          <p:cNvSpPr/>
          <p:nvPr/>
        </p:nvSpPr>
        <p:spPr>
          <a:xfrm>
            <a:off x="7521210" y="3170295"/>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1240" name="Google Shape;1240;p108"/>
          <p:cNvSpPr/>
          <p:nvPr/>
        </p:nvSpPr>
        <p:spPr>
          <a:xfrm>
            <a:off x="7521210" y="3591900"/>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5"/>
          <p:cNvSpPr txBox="1"/>
          <p:nvPr>
            <p:ph idx="1" type="body"/>
          </p:nvPr>
        </p:nvSpPr>
        <p:spPr>
          <a:xfrm>
            <a:off x="152400" y="6005250"/>
            <a:ext cx="8839200" cy="695700"/>
          </a:xfrm>
          <a:prstGeom prst="rect">
            <a:avLst/>
          </a:prstGeom>
          <a:noFill/>
        </p:spPr>
        <p:txBody>
          <a:bodyPr anchorCtr="0" anchor="t" bIns="91425" lIns="91425" spcFirstLastPara="1" rIns="91425" wrap="square" tIns="91425">
            <a:noAutofit/>
          </a:bodyPr>
          <a:lstStyle/>
          <a:p>
            <a:pPr indent="0" lvl="0" marL="0" rtl="0" algn="l">
              <a:lnSpc>
                <a:spcPct val="133300"/>
              </a:lnSpc>
              <a:spcBef>
                <a:spcPts val="0"/>
              </a:spcBef>
              <a:spcAft>
                <a:spcPts val="0"/>
              </a:spcAft>
              <a:buNone/>
            </a:pPr>
            <a:r>
              <a:rPr lang="en" sz="1800">
                <a:solidFill>
                  <a:srgbClr val="EFEFEF"/>
                </a:solidFill>
                <a:latin typeface="Open Sans"/>
                <a:ea typeface="Open Sans"/>
                <a:cs typeface="Open Sans"/>
                <a:sym typeface="Open Sans"/>
              </a:rPr>
              <a:t>Do Ho Suh, </a:t>
            </a:r>
            <a:r>
              <a:rPr b="1" i="1" lang="en" sz="1800">
                <a:solidFill>
                  <a:srgbClr val="FFFFFF"/>
                </a:solidFill>
                <a:latin typeface="Open Sans"/>
                <a:ea typeface="Open Sans"/>
                <a:cs typeface="Open Sans"/>
                <a:sym typeface="Open Sans"/>
              </a:rPr>
              <a:t>Home within Home within Home within Home within Home</a:t>
            </a:r>
            <a:r>
              <a:rPr lang="en" sz="1800">
                <a:solidFill>
                  <a:srgbClr val="EFEFEF"/>
                </a:solidFill>
                <a:latin typeface="Open Sans"/>
                <a:ea typeface="Open Sans"/>
                <a:cs typeface="Open Sans"/>
                <a:sym typeface="Open Sans"/>
              </a:rPr>
              <a:t>, 2013</a:t>
            </a:r>
            <a:endParaRPr sz="1800">
              <a:solidFill>
                <a:srgbClr val="EFEFEF"/>
              </a:solidFill>
              <a:latin typeface="Open Sans"/>
              <a:ea typeface="Open Sans"/>
              <a:cs typeface="Open Sans"/>
              <a:sym typeface="Open Sans"/>
            </a:endParaRPr>
          </a:p>
          <a:p>
            <a:pPr indent="0" lvl="0" marL="0" rtl="0" algn="l">
              <a:lnSpc>
                <a:spcPct val="133300"/>
              </a:lnSpc>
              <a:spcBef>
                <a:spcPts val="500"/>
              </a:spcBef>
              <a:spcAft>
                <a:spcPts val="0"/>
              </a:spcAft>
              <a:buNone/>
            </a:pPr>
            <a:r>
              <a:rPr lang="en" sz="1800">
                <a:solidFill>
                  <a:srgbClr val="EFEFEF"/>
                </a:solidFill>
                <a:latin typeface="Open Sans"/>
                <a:ea typeface="Open Sans"/>
                <a:cs typeface="Open Sans"/>
                <a:sym typeface="Open Sans"/>
              </a:rPr>
              <a:t>Polyester fabric and metal frame, 1530 x 1283 x 1297 cm</a:t>
            </a:r>
            <a:endParaRPr sz="1800">
              <a:latin typeface="Open Sans"/>
              <a:ea typeface="Open Sans"/>
              <a:cs typeface="Open Sans"/>
              <a:sym typeface="Open Sans"/>
            </a:endParaRPr>
          </a:p>
        </p:txBody>
      </p:sp>
      <p:pic>
        <p:nvPicPr>
          <p:cNvPr id="277" name="Google Shape;277;p55"/>
          <p:cNvPicPr preferRelativeResize="0"/>
          <p:nvPr/>
        </p:nvPicPr>
        <p:blipFill>
          <a:blip r:embed="rId3">
            <a:alphaModFix/>
          </a:blip>
          <a:stretch>
            <a:fillRect/>
          </a:stretch>
        </p:blipFill>
        <p:spPr>
          <a:xfrm>
            <a:off x="152400" y="507100"/>
            <a:ext cx="8839200" cy="4981258"/>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sp>
        <p:nvSpPr>
          <p:cNvPr descr="Translations" id="1245" name="Google Shape;1245;p10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FFFFFF"/>
                </a:solidFill>
                <a:latin typeface="Oswald"/>
                <a:ea typeface="Oswald"/>
                <a:cs typeface="Oswald"/>
                <a:sym typeface="Oswald"/>
              </a:rPr>
              <a:t>Simultaneous contrast means you need to test your colour against your background. </a:t>
            </a:r>
            <a:endParaRPr sz="4300">
              <a:solidFill>
                <a:srgbClr val="FFFFFF"/>
              </a:solidFill>
              <a:latin typeface="Oswald"/>
              <a:ea typeface="Oswald"/>
              <a:cs typeface="Oswald"/>
              <a:sym typeface="Oswald"/>
            </a:endParaRPr>
          </a:p>
          <a:p>
            <a:pPr indent="0" lvl="0" marL="0" rtl="0" algn="l">
              <a:spcBef>
                <a:spcPts val="0"/>
              </a:spcBef>
              <a:spcAft>
                <a:spcPts val="0"/>
              </a:spcAft>
              <a:buNone/>
            </a:pPr>
            <a:r>
              <a:t/>
            </a:r>
            <a:endParaRPr sz="3100">
              <a:solidFill>
                <a:srgbClr val="CCCCCC"/>
              </a:solidFill>
              <a:latin typeface="Average"/>
              <a:ea typeface="Average"/>
              <a:cs typeface="Average"/>
              <a:sym typeface="Average"/>
            </a:endParaRPr>
          </a:p>
          <a:p>
            <a:pPr indent="0" lvl="0" marL="0" rtl="0" algn="l">
              <a:spcBef>
                <a:spcPts val="0"/>
              </a:spcBef>
              <a:spcAft>
                <a:spcPts val="0"/>
              </a:spcAft>
              <a:buNone/>
            </a:pPr>
            <a:r>
              <a:t/>
            </a:r>
            <a:endParaRPr sz="3100">
              <a:solidFill>
                <a:srgbClr val="CCCCCC"/>
              </a:solidFill>
              <a:latin typeface="Average"/>
              <a:ea typeface="Average"/>
              <a:cs typeface="Average"/>
              <a:sym typeface="Average"/>
            </a:endParaRPr>
          </a:p>
          <a:p>
            <a:pPr indent="0" lvl="0" marL="0" rtl="0" algn="ctr">
              <a:spcBef>
                <a:spcPts val="0"/>
              </a:spcBef>
              <a:spcAft>
                <a:spcPts val="0"/>
              </a:spcAft>
              <a:buNone/>
            </a:pPr>
            <a:r>
              <a:rPr lang="en" sz="3100">
                <a:solidFill>
                  <a:srgbClr val="CCCCCC"/>
                </a:solidFill>
                <a:latin typeface="Average"/>
                <a:ea typeface="Average"/>
                <a:cs typeface="Average"/>
                <a:sym typeface="Average"/>
              </a:rPr>
              <a:t>If you paint your </a:t>
            </a:r>
            <a:r>
              <a:rPr b="1" lang="en" sz="3100">
                <a:solidFill>
                  <a:srgbClr val="00FF00"/>
                </a:solidFill>
                <a:latin typeface="Average"/>
                <a:ea typeface="Average"/>
                <a:cs typeface="Average"/>
                <a:sym typeface="Average"/>
              </a:rPr>
              <a:t>background first</a:t>
            </a:r>
            <a:r>
              <a:rPr lang="en" sz="3100">
                <a:solidFill>
                  <a:srgbClr val="CCCCCC"/>
                </a:solidFill>
                <a:latin typeface="Average"/>
                <a:ea typeface="Average"/>
                <a:cs typeface="Average"/>
                <a:sym typeface="Average"/>
              </a:rPr>
              <a:t>, this is simplified.</a:t>
            </a:r>
            <a:endParaRPr sz="3100">
              <a:solidFill>
                <a:srgbClr val="CCCCCC"/>
              </a:solidFill>
              <a:latin typeface="Average"/>
              <a:ea typeface="Average"/>
              <a:cs typeface="Average"/>
              <a:sym typeface="Average"/>
            </a:endParaRPr>
          </a:p>
        </p:txBody>
      </p:sp>
      <p:sp>
        <p:nvSpPr>
          <p:cNvPr descr="Translations" id="1246" name="Google Shape;1246;p10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በመጀመሪያ ዳራዎን ከቀቡ, በአንድ ጊዜ የንፅፅር ተፅእኖን መቀነስ ይችላሉ.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إذا قمت برسم الخلفية أولاً، يمكنك تقليل تأثير التباين المتزامن.</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pintes el fons primer, pots reduir l'impacte del contrast simultani.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如果先画背景，可以减少同时对比带来的冲击。</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اگر ابتدا پس‌زمینه خود را رنگ کنید، می‌توانید تأثیر کنتراست همزمان را کاهش دهید.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यदि आप पहले अपनी पृष्ठभूमि को रंग देते हैं, तो आप एक साथ होने वाले कंट्रास्ट के प्रभाव को कम कर सकते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最初に背景をペイントすると、同時コントラストの影響を軽減できます。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먼저 배경을 칠하면 동시 대비의 영향을 줄일 수 있습니다.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Heke hûn pêşî paşxaneya xwe boyax bikin, hûn dikarin bandora kontrastê ya hevdem kêm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Se você pintar o fundo primeiro, poderá reduzir o impacto do contraste simultâneo.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ਜੇਕਰ ਤੁਸੀਂ ਪਹਿਲਾਂ ਆਪਣੀ ਪਿੱਠਭੂਮੀ ਨੂੰ ਪੇਂਟ ਕਰਦੇ ਹੋ, ਤਾਂ ਤੁਸੀਂ ਇੱਕੋ ਸਮੇਂ ਦੇ ਕੰਟ੍ਰਾਸਟ ਦੇ ਪ੍ਰਭਾਵ ਨੂੰ ਘਟਾ ਸਕਦੇ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Если вы сначала нарисуете фон, вы сможете уменьшить влияние одновременного контраста.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Haddii aad rinji marka hore asalkaaga, waxaad yarayn kartaa saamaynta isbarbardhigga isku mar.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pintas primero el fondo, puedes reducir el impacto del contraste simultáneo.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Ikiwa unapaka rangi ya asili yako kwanza, unaweza kupunguza athari za utofautishaji wa wakati mmoja.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Kung ipininta mo muna ang iyong background, maaari mong bawasan ang epekto ng sabay-sabay na contrast.</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Önce arka planınızı boyarsanız, eş zamanlı kontrastın etkisini azaltabilirsiniz.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Якщо спочатку намалювати фон, можна зменшити вплив одночасного контрасту.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Nếu bạn tô màu nền trước, bạn có thể giảm tác động của độ tương phản đồng thời.</a:t>
            </a:r>
            <a:endParaRPr sz="1700">
              <a:solidFill>
                <a:schemeClr val="accent3"/>
              </a:solidFill>
              <a:latin typeface="Average"/>
              <a:ea typeface="Average"/>
              <a:cs typeface="Average"/>
              <a:sym typeface="Average"/>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sp>
        <p:nvSpPr>
          <p:cNvPr id="1255" name="Google Shape;1255;p111"/>
          <p:cNvSpPr txBox="1"/>
          <p:nvPr/>
        </p:nvSpPr>
        <p:spPr>
          <a:xfrm>
            <a:off x="0" y="260987"/>
            <a:ext cx="9144000" cy="1605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100">
                <a:solidFill>
                  <a:srgbClr val="FFFFFF"/>
                </a:solidFill>
                <a:latin typeface="Oswald"/>
                <a:ea typeface="Oswald"/>
                <a:cs typeface="Oswald"/>
                <a:sym typeface="Oswald"/>
              </a:rPr>
              <a:t>Quick demonstration</a:t>
            </a:r>
            <a:endParaRPr sz="4100">
              <a:solidFill>
                <a:srgbClr val="FFFFFF"/>
              </a:solidFill>
              <a:latin typeface="Oswald"/>
              <a:ea typeface="Oswald"/>
              <a:cs typeface="Oswald"/>
              <a:sym typeface="Oswald"/>
            </a:endParaRPr>
          </a:p>
          <a:p>
            <a:pPr indent="0" lvl="0" marL="0" rtl="0" algn="ctr">
              <a:spcBef>
                <a:spcPts val="0"/>
              </a:spcBef>
              <a:spcAft>
                <a:spcPts val="0"/>
              </a:spcAft>
              <a:buNone/>
            </a:pPr>
            <a:r>
              <a:rPr lang="en" sz="5800">
                <a:solidFill>
                  <a:srgbClr val="FFFFFF"/>
                </a:solidFill>
                <a:latin typeface="Oswald"/>
                <a:ea typeface="Oswald"/>
                <a:cs typeface="Oswald"/>
                <a:sym typeface="Oswald"/>
              </a:rPr>
              <a:t>Painting a large area smoothly</a:t>
            </a:r>
            <a:endParaRPr sz="2000">
              <a:solidFill>
                <a:srgbClr val="B7B7B7"/>
              </a:solidFill>
              <a:latin typeface="Average"/>
              <a:ea typeface="Average"/>
              <a:cs typeface="Average"/>
              <a:sym typeface="Average"/>
            </a:endParaRPr>
          </a:p>
        </p:txBody>
      </p:sp>
      <p:sp>
        <p:nvSpPr>
          <p:cNvPr descr="Column 1" id="1256" name="Google Shape;1256;p111"/>
          <p:cNvSpPr txBox="1"/>
          <p:nvPr/>
        </p:nvSpPr>
        <p:spPr>
          <a:xfrm>
            <a:off x="0" y="1865987"/>
            <a:ext cx="4572000" cy="471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AAAAAA"/>
                </a:solidFill>
                <a:latin typeface="Average"/>
                <a:ea typeface="Average"/>
                <a:cs typeface="Average"/>
                <a:sym typeface="Average"/>
              </a:rPr>
              <a:t>ሰፊ ቦታን ያለችግር መቀባት</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طلاء مساحة كبيرة بسلاسة</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Pintar una gran superfície amb suavitat</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顺利地喷涂大面积区域</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 sz="1800">
                <a:solidFill>
                  <a:srgbClr val="AAAAAA"/>
                </a:solidFill>
                <a:latin typeface="Average"/>
                <a:ea typeface="Average"/>
                <a:cs typeface="Average"/>
                <a:sym typeface="Average"/>
              </a:rPr>
              <a:t>رنگ‌آمیزی روان یک منطقه بزرگ</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एक बड़े क्षेत्र को सुचारू रूप से चित्रित करना</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広い面積を滑らかに塗装する</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넓은 면적을 매끄럽게 칠하기</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Boyaxkirina deverek mezin bi rengekî nerm</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Pintar uma grande área suavemente</a:t>
            </a:r>
            <a:endParaRPr sz="2900">
              <a:solidFill>
                <a:srgbClr val="AAAAAA"/>
              </a:solidFill>
              <a:latin typeface="Average"/>
              <a:ea typeface="Average"/>
              <a:cs typeface="Average"/>
              <a:sym typeface="Average"/>
            </a:endParaRPr>
          </a:p>
        </p:txBody>
      </p:sp>
      <p:sp>
        <p:nvSpPr>
          <p:cNvPr descr="Column 2" id="1257" name="Google Shape;1257;p111"/>
          <p:cNvSpPr txBox="1"/>
          <p:nvPr/>
        </p:nvSpPr>
        <p:spPr>
          <a:xfrm>
            <a:off x="4572000" y="1865987"/>
            <a:ext cx="4572000" cy="4719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AAAAAA"/>
                </a:solidFill>
                <a:latin typeface="Average"/>
                <a:ea typeface="Average"/>
                <a:cs typeface="Average"/>
                <a:sym typeface="Average"/>
              </a:rPr>
              <a:t>ਇੱਕ ਵੱਡੇ ਖੇਤਰ ਨੂੰ ਸੁਚਾਰੂ ਢੰਗ ਨਾਲ ਪੇਂਟ ਕਰਨਾ</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Плавная покраска большой площади</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Rinjiyeynta aag ballaaran si habsami leh</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Pintar un área grande de manera uniforme</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Kuchora eneo kubwa vizuri</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Pagpinta ng isang malaking lugar nang maayos</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Geniş bir alanı düzgün bir şekilde boyamak</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Плавне фарбування великої площі</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 sz="1800">
                <a:solidFill>
                  <a:srgbClr val="AAAAAA"/>
                </a:solidFill>
                <a:latin typeface="Average"/>
                <a:ea typeface="Average"/>
                <a:cs typeface="Average"/>
                <a:sym typeface="Average"/>
              </a:rPr>
              <a:t>Sơn một khu vực rộng lớn một cách trơn tru</a:t>
            </a:r>
            <a:endParaRPr sz="2900">
              <a:solidFill>
                <a:srgbClr val="AAAAAA"/>
              </a:solidFill>
              <a:latin typeface="Average"/>
              <a:ea typeface="Average"/>
              <a:cs typeface="Average"/>
              <a:sym typeface="Average"/>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pic>
        <p:nvPicPr>
          <p:cNvPr id="1262" name="Google Shape;1262;p112" title="IMG-7336.JPG"/>
          <p:cNvPicPr preferRelativeResize="0"/>
          <p:nvPr/>
        </p:nvPicPr>
        <p:blipFill>
          <a:blip r:embed="rId3">
            <a:alphaModFix/>
          </a:blip>
          <a:stretch>
            <a:fillRect/>
          </a:stretch>
        </p:blipFill>
        <p:spPr>
          <a:xfrm>
            <a:off x="0" y="3"/>
            <a:ext cx="9144023" cy="6858002"/>
          </a:xfrm>
          <a:prstGeom prst="rect">
            <a:avLst/>
          </a:prstGeom>
          <a:noFill/>
          <a:ln>
            <a:noFill/>
          </a:ln>
        </p:spPr>
      </p:pic>
      <p:sp>
        <p:nvSpPr>
          <p:cNvPr id="1263" name="Google Shape;1263;p112"/>
          <p:cNvSpPr txBox="1"/>
          <p:nvPr>
            <p:ph type="title"/>
          </p:nvPr>
        </p:nvSpPr>
        <p:spPr>
          <a:xfrm>
            <a:off x="166375" y="5537275"/>
            <a:ext cx="4728600" cy="112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000000"/>
                </a:solidFill>
              </a:rPr>
              <a:t>The best way to have light colours is to </a:t>
            </a:r>
            <a:endParaRPr sz="2400">
              <a:solidFill>
                <a:srgbClr val="000000"/>
              </a:solidFill>
            </a:endParaRPr>
          </a:p>
          <a:p>
            <a:pPr indent="0" lvl="0" marL="0" rtl="0" algn="ctr">
              <a:spcBef>
                <a:spcPts val="0"/>
              </a:spcBef>
              <a:spcAft>
                <a:spcPts val="0"/>
              </a:spcAft>
              <a:buNone/>
            </a:pPr>
            <a:r>
              <a:rPr lang="en" sz="2400">
                <a:solidFill>
                  <a:srgbClr val="1155CC"/>
                </a:solidFill>
              </a:rPr>
              <a:t>use more water</a:t>
            </a:r>
            <a:r>
              <a:rPr lang="en" sz="2400">
                <a:solidFill>
                  <a:srgbClr val="000000"/>
                </a:solidFill>
              </a:rPr>
              <a:t> and have</a:t>
            </a:r>
            <a:r>
              <a:rPr lang="en" sz="2400">
                <a:solidFill>
                  <a:srgbClr val="00FF00"/>
                </a:solidFill>
              </a:rPr>
              <a:t> </a:t>
            </a:r>
            <a:r>
              <a:rPr lang="en" sz="2400">
                <a:solidFill>
                  <a:srgbClr val="6AA84F"/>
                </a:solidFill>
              </a:rPr>
              <a:t>fewer layers</a:t>
            </a:r>
            <a:endParaRPr sz="2400">
              <a:solidFill>
                <a:srgbClr val="6AA84F"/>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grpSp>
        <p:nvGrpSpPr>
          <p:cNvPr id="1272" name="Google Shape;1272;p114"/>
          <p:cNvGrpSpPr/>
          <p:nvPr/>
        </p:nvGrpSpPr>
        <p:grpSpPr>
          <a:xfrm>
            <a:off x="0" y="0"/>
            <a:ext cx="9143974" cy="6858000"/>
            <a:chOff x="0" y="0"/>
            <a:chExt cx="9143974" cy="6858000"/>
          </a:xfrm>
        </p:grpSpPr>
        <p:sp>
          <p:nvSpPr>
            <p:cNvPr id="1273" name="Google Shape;1273;p114"/>
            <p:cNvSpPr txBox="1"/>
            <p:nvPr/>
          </p:nvSpPr>
          <p:spPr>
            <a:xfrm>
              <a:off x="0" y="0"/>
              <a:ext cx="31869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Oswald"/>
                  <a:ea typeface="Oswald"/>
                  <a:cs typeface="Oswald"/>
                  <a:sym typeface="Oswald"/>
                </a:rPr>
                <a:t>Watercolour Skill-builder</a:t>
              </a:r>
              <a:endParaRPr sz="40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FFFFFF"/>
                </a:solidFill>
                <a:latin typeface="Oswald"/>
                <a:ea typeface="Oswald"/>
                <a:cs typeface="Oswald"/>
                <a:sym typeface="Oswald"/>
              </a:endParaRPr>
            </a:p>
            <a:p>
              <a:pPr indent="0" lvl="0" marL="0" rtl="0" algn="ctr">
                <a:spcBef>
                  <a:spcPts val="0"/>
                </a:spcBef>
                <a:spcAft>
                  <a:spcPts val="0"/>
                </a:spcAft>
                <a:buNone/>
              </a:pPr>
              <a:r>
                <a:rPr lang="en" sz="3500">
                  <a:solidFill>
                    <a:srgbClr val="FFFFFF"/>
                  </a:solidFill>
                  <a:latin typeface="Oswald"/>
                  <a:ea typeface="Oswald"/>
                  <a:cs typeface="Oswald"/>
                  <a:sym typeface="Oswald"/>
                </a:rPr>
                <a:t>1) Light </a:t>
              </a:r>
              <a:r>
                <a:rPr lang="en" sz="3500">
                  <a:solidFill>
                    <a:srgbClr val="00FF00"/>
                  </a:solidFill>
                  <a:latin typeface="Oswald"/>
                  <a:ea typeface="Oswald"/>
                  <a:cs typeface="Oswald"/>
                  <a:sym typeface="Oswald"/>
                </a:rPr>
                <a:t>Underdrawing </a:t>
              </a:r>
              <a:endParaRPr sz="3500">
                <a:solidFill>
                  <a:srgbClr val="00FF00"/>
                </a:solidFill>
                <a:latin typeface="Oswald"/>
                <a:ea typeface="Oswald"/>
                <a:cs typeface="Oswald"/>
                <a:sym typeface="Oswald"/>
              </a:endParaRPr>
            </a:p>
          </p:txBody>
        </p:sp>
        <p:pic>
          <p:nvPicPr>
            <p:cNvPr id="1274" name="Google Shape;1274;p114"/>
            <p:cNvPicPr preferRelativeResize="0"/>
            <p:nvPr/>
          </p:nvPicPr>
          <p:blipFill rotWithShape="1">
            <a:blip r:embed="rId3">
              <a:alphaModFix/>
            </a:blip>
            <a:srcRect b="25714" l="8230" r="8720" t="31222"/>
            <a:stretch/>
          </p:blipFill>
          <p:spPr>
            <a:xfrm>
              <a:off x="3186949" y="0"/>
              <a:ext cx="5957025" cy="4185226"/>
            </a:xfrm>
            <a:prstGeom prst="rect">
              <a:avLst/>
            </a:prstGeom>
            <a:noFill/>
            <a:ln>
              <a:noFill/>
            </a:ln>
          </p:spPr>
        </p:pic>
      </p:grpSp>
      <p:sp>
        <p:nvSpPr>
          <p:cNvPr descr="Column 1" id="1275" name="Google Shape;1275;p114"/>
          <p:cNvSpPr txBox="1"/>
          <p:nvPr/>
        </p:nvSpPr>
        <p:spPr>
          <a:xfrm>
            <a:off x="3200400" y="4185225"/>
            <a:ext cx="2971800" cy="26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ደረጃ 1፡ የብርሃን ስር መሳል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الخطوة 1: الرسم التمهيدي الخفيف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Pas 1: Dibuix inferior lleuger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步骤 1：浅色底稿</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مرحله 1: زیرسازی سبک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चरण 1: हल्का अंडरड्राइंग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ステップ1：軽い下描き</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1단계: 가벼운 언더드로잉</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Gava 1: Binxêzkirina Sivik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Etapa 1: Desenho leve</a:t>
            </a:r>
            <a:endParaRPr sz="1600">
              <a:solidFill>
                <a:srgbClr val="AAAAAA"/>
              </a:solidFill>
              <a:latin typeface="Average"/>
              <a:ea typeface="Average"/>
              <a:cs typeface="Average"/>
              <a:sym typeface="Average"/>
            </a:endParaRPr>
          </a:p>
        </p:txBody>
      </p:sp>
      <p:sp>
        <p:nvSpPr>
          <p:cNvPr descr="Column 2" id="1276" name="Google Shape;1276;p114"/>
          <p:cNvSpPr txBox="1"/>
          <p:nvPr/>
        </p:nvSpPr>
        <p:spPr>
          <a:xfrm>
            <a:off x="6172176" y="4185225"/>
            <a:ext cx="2971800" cy="26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ਕਦਮ 1: ਹਲਕਾ ਅੰਡਰਡਰਾਇੰਗ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Шаг 1: Легкий набросок</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Tallaabada 1: Hoos-u-dhigista Iftiinka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Paso 1: Dibujo subyacente ligero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Hatua ya 1: Uchoraji mwepesi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Hakbang 1: Banayad na Underdrawing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Adım 1: Hafif Alt Çizim</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Крок 1: Легке підкреслення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Bước 1: Vẽ nhẹ phần dưới</a:t>
            </a:r>
            <a:endParaRPr sz="1800">
              <a:solidFill>
                <a:srgbClr val="CACACA"/>
              </a:solidFill>
              <a:latin typeface="Average"/>
              <a:ea typeface="Average"/>
              <a:cs typeface="Average"/>
              <a:sym typeface="Average"/>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grpSp>
        <p:nvGrpSpPr>
          <p:cNvPr id="1281" name="Google Shape;1281;p115"/>
          <p:cNvGrpSpPr/>
          <p:nvPr/>
        </p:nvGrpSpPr>
        <p:grpSpPr>
          <a:xfrm>
            <a:off x="34742" y="0"/>
            <a:ext cx="8865158" cy="6861392"/>
            <a:chOff x="34742" y="0"/>
            <a:chExt cx="8865158" cy="6861392"/>
          </a:xfrm>
        </p:grpSpPr>
        <p:sp>
          <p:nvSpPr>
            <p:cNvPr id="1282" name="Google Shape;1282;p115"/>
            <p:cNvSpPr txBox="1"/>
            <p:nvPr/>
          </p:nvSpPr>
          <p:spPr>
            <a:xfrm>
              <a:off x="340675" y="0"/>
              <a:ext cx="2152500" cy="24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Watercolour Skill-builder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2500">
                  <a:solidFill>
                    <a:srgbClr val="FFFFFF"/>
                  </a:solidFill>
                  <a:latin typeface="Oswald"/>
                  <a:ea typeface="Oswald"/>
                  <a:cs typeface="Oswald"/>
                  <a:sym typeface="Oswald"/>
                </a:rPr>
                <a:t>2) </a:t>
              </a:r>
              <a:r>
                <a:rPr lang="en" sz="2500">
                  <a:solidFill>
                    <a:srgbClr val="00FF00"/>
                  </a:solidFill>
                  <a:latin typeface="Oswald"/>
                  <a:ea typeface="Oswald"/>
                  <a:cs typeface="Oswald"/>
                  <a:sym typeface="Oswald"/>
                </a:rPr>
                <a:t>Base Wash</a:t>
              </a:r>
              <a:r>
                <a:rPr lang="en" sz="2500">
                  <a:solidFill>
                    <a:srgbClr val="FFFFFF"/>
                  </a:solidFill>
                  <a:latin typeface="Oswald"/>
                  <a:ea typeface="Oswald"/>
                  <a:cs typeface="Oswald"/>
                  <a:sym typeface="Oswald"/>
                </a:rPr>
                <a:t> and </a:t>
              </a:r>
              <a:r>
                <a:rPr lang="en" sz="2500">
                  <a:solidFill>
                    <a:srgbClr val="00FF00"/>
                  </a:solidFill>
                  <a:latin typeface="Oswald"/>
                  <a:ea typeface="Oswald"/>
                  <a:cs typeface="Oswald"/>
                  <a:sym typeface="Oswald"/>
                </a:rPr>
                <a:t>First Layers</a:t>
              </a:r>
              <a:endParaRPr sz="1300">
                <a:solidFill>
                  <a:srgbClr val="00FF00"/>
                </a:solidFill>
                <a:latin typeface="Average"/>
                <a:ea typeface="Average"/>
                <a:cs typeface="Average"/>
                <a:sym typeface="Average"/>
              </a:endParaRPr>
            </a:p>
          </p:txBody>
        </p:sp>
        <p:sp>
          <p:nvSpPr>
            <p:cNvPr id="1283" name="Google Shape;1283;p115"/>
            <p:cNvSpPr txBox="1"/>
            <p:nvPr/>
          </p:nvSpPr>
          <p:spPr>
            <a:xfrm>
              <a:off x="102850" y="5481092"/>
              <a:ext cx="4411500" cy="1380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0E0E0"/>
                </a:buClr>
                <a:buSzPts val="1800"/>
                <a:buFont typeface="Average"/>
                <a:buChar char="●"/>
              </a:pPr>
              <a:r>
                <a:rPr lang="en" sz="1800">
                  <a:solidFill>
                    <a:srgbClr val="E0E0E0"/>
                  </a:solidFill>
                  <a:latin typeface="Average"/>
                  <a:ea typeface="Average"/>
                  <a:cs typeface="Average"/>
                  <a:sym typeface="Average"/>
                </a:rPr>
                <a:t>Wet your paper before laying down your wash to get a smooth finish</a:t>
              </a:r>
              <a:endParaRPr sz="1800">
                <a:solidFill>
                  <a:srgbClr val="E0E0E0"/>
                </a:solidFill>
                <a:latin typeface="Average"/>
                <a:ea typeface="Average"/>
                <a:cs typeface="Average"/>
                <a:sym typeface="Average"/>
              </a:endParaRPr>
            </a:p>
            <a:p>
              <a:pPr indent="0" lvl="0" marL="0" rtl="0" algn="l">
                <a:spcBef>
                  <a:spcPts val="0"/>
                </a:spcBef>
                <a:spcAft>
                  <a:spcPts val="0"/>
                </a:spcAft>
                <a:buNone/>
              </a:pPr>
              <a:r>
                <a:t/>
              </a:r>
              <a:endParaRPr sz="800">
                <a:solidFill>
                  <a:srgbClr val="E0E0E0"/>
                </a:solidFill>
                <a:latin typeface="Average"/>
                <a:ea typeface="Average"/>
                <a:cs typeface="Average"/>
                <a:sym typeface="Average"/>
              </a:endParaRPr>
            </a:p>
            <a:p>
              <a:pPr indent="-342900" lvl="0" marL="457200" rtl="0" algn="l">
                <a:spcBef>
                  <a:spcPts val="0"/>
                </a:spcBef>
                <a:spcAft>
                  <a:spcPts val="0"/>
                </a:spcAft>
                <a:buClr>
                  <a:srgbClr val="E0E0E0"/>
                </a:buClr>
                <a:buSzPts val="1800"/>
                <a:buFont typeface="Average"/>
                <a:buChar char="●"/>
              </a:pPr>
              <a:r>
                <a:rPr lang="en" sz="1800">
                  <a:solidFill>
                    <a:srgbClr val="E0E0E0"/>
                  </a:solidFill>
                  <a:latin typeface="Average"/>
                  <a:ea typeface="Average"/>
                  <a:cs typeface="Average"/>
                  <a:sym typeface="Average"/>
                </a:rPr>
                <a:t>Your paint layers should be quite watery and thin at this stage</a:t>
              </a:r>
              <a:endParaRPr sz="1800">
                <a:solidFill>
                  <a:srgbClr val="E0E0E0"/>
                </a:solidFill>
                <a:latin typeface="Average"/>
                <a:ea typeface="Average"/>
                <a:cs typeface="Average"/>
                <a:sym typeface="Average"/>
              </a:endParaRPr>
            </a:p>
          </p:txBody>
        </p:sp>
        <p:sp>
          <p:nvSpPr>
            <p:cNvPr id="1284" name="Google Shape;1284;p115"/>
            <p:cNvSpPr txBox="1"/>
            <p:nvPr/>
          </p:nvSpPr>
          <p:spPr>
            <a:xfrm>
              <a:off x="4639900" y="5481092"/>
              <a:ext cx="4260000" cy="13803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0E0E0"/>
                </a:buClr>
                <a:buSzPts val="1800"/>
                <a:buFont typeface="Average"/>
                <a:buChar char="●"/>
              </a:pPr>
              <a:r>
                <a:rPr lang="en" sz="1800">
                  <a:solidFill>
                    <a:srgbClr val="E0E0E0"/>
                  </a:solidFill>
                  <a:latin typeface="Average"/>
                  <a:ea typeface="Average"/>
                  <a:cs typeface="Average"/>
                  <a:sym typeface="Average"/>
                </a:rPr>
                <a:t>Work lighter to darker considering the placement of highlights and shadows as you begin to build up your layers</a:t>
              </a:r>
              <a:endParaRPr sz="1800">
                <a:solidFill>
                  <a:srgbClr val="E0E0E0"/>
                </a:solidFill>
                <a:latin typeface="Average"/>
                <a:ea typeface="Average"/>
                <a:cs typeface="Average"/>
                <a:sym typeface="Average"/>
              </a:endParaRPr>
            </a:p>
          </p:txBody>
        </p:sp>
        <p:grpSp>
          <p:nvGrpSpPr>
            <p:cNvPr id="1285" name="Google Shape;1285;p115"/>
            <p:cNvGrpSpPr/>
            <p:nvPr/>
          </p:nvGrpSpPr>
          <p:grpSpPr>
            <a:xfrm>
              <a:off x="34742" y="2896215"/>
              <a:ext cx="8666608" cy="2621778"/>
              <a:chOff x="34742" y="2506997"/>
              <a:chExt cx="8666608" cy="2621778"/>
            </a:xfrm>
          </p:grpSpPr>
          <p:grpSp>
            <p:nvGrpSpPr>
              <p:cNvPr id="1286" name="Google Shape;1286;p115"/>
              <p:cNvGrpSpPr/>
              <p:nvPr/>
            </p:nvGrpSpPr>
            <p:grpSpPr>
              <a:xfrm>
                <a:off x="34742" y="2534849"/>
                <a:ext cx="4159700" cy="2593926"/>
                <a:chOff x="34742" y="2534849"/>
                <a:chExt cx="4159700" cy="2593926"/>
              </a:xfrm>
            </p:grpSpPr>
            <p:pic>
              <p:nvPicPr>
                <p:cNvPr id="1287" name="Google Shape;1287;p115"/>
                <p:cNvPicPr preferRelativeResize="0"/>
                <p:nvPr/>
              </p:nvPicPr>
              <p:blipFill>
                <a:blip r:embed="rId3">
                  <a:alphaModFix/>
                </a:blip>
                <a:stretch>
                  <a:fillRect/>
                </a:stretch>
              </p:blipFill>
              <p:spPr>
                <a:xfrm>
                  <a:off x="340675" y="2667049"/>
                  <a:ext cx="3853767" cy="2461726"/>
                </a:xfrm>
                <a:prstGeom prst="rect">
                  <a:avLst/>
                </a:prstGeom>
                <a:noFill/>
                <a:ln>
                  <a:noFill/>
                </a:ln>
              </p:spPr>
            </p:pic>
            <p:sp>
              <p:nvSpPr>
                <p:cNvPr id="1288" name="Google Shape;1288;p115"/>
                <p:cNvSpPr txBox="1"/>
                <p:nvPr/>
              </p:nvSpPr>
              <p:spPr>
                <a:xfrm>
                  <a:off x="34742" y="2534849"/>
                  <a:ext cx="426900" cy="7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2</a:t>
                  </a:r>
                  <a:endParaRPr sz="3000">
                    <a:solidFill>
                      <a:srgbClr val="E0E0E0"/>
                    </a:solidFill>
                    <a:latin typeface="Average"/>
                    <a:ea typeface="Average"/>
                    <a:cs typeface="Average"/>
                    <a:sym typeface="Average"/>
                  </a:endParaRPr>
                </a:p>
              </p:txBody>
            </p:sp>
          </p:grpSp>
          <p:grpSp>
            <p:nvGrpSpPr>
              <p:cNvPr id="1289" name="Google Shape;1289;p115"/>
              <p:cNvGrpSpPr/>
              <p:nvPr/>
            </p:nvGrpSpPr>
            <p:grpSpPr>
              <a:xfrm>
                <a:off x="4399058" y="2506997"/>
                <a:ext cx="4302292" cy="2621777"/>
                <a:chOff x="4399058" y="2506997"/>
                <a:chExt cx="4302292" cy="2621777"/>
              </a:xfrm>
            </p:grpSpPr>
            <p:pic>
              <p:nvPicPr>
                <p:cNvPr id="1290" name="Google Shape;1290;p115"/>
                <p:cNvPicPr preferRelativeResize="0"/>
                <p:nvPr/>
              </p:nvPicPr>
              <p:blipFill>
                <a:blip r:embed="rId4">
                  <a:alphaModFix/>
                </a:blip>
                <a:stretch>
                  <a:fillRect/>
                </a:stretch>
              </p:blipFill>
              <p:spPr>
                <a:xfrm>
                  <a:off x="4847584" y="2506997"/>
                  <a:ext cx="3853766" cy="2621777"/>
                </a:xfrm>
                <a:prstGeom prst="rect">
                  <a:avLst/>
                </a:prstGeom>
                <a:noFill/>
                <a:ln>
                  <a:noFill/>
                </a:ln>
              </p:spPr>
            </p:pic>
            <p:sp>
              <p:nvSpPr>
                <p:cNvPr id="1291" name="Google Shape;1291;p115"/>
                <p:cNvSpPr txBox="1"/>
                <p:nvPr/>
              </p:nvSpPr>
              <p:spPr>
                <a:xfrm>
                  <a:off x="4399058" y="2523949"/>
                  <a:ext cx="426900" cy="7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3</a:t>
                  </a:r>
                  <a:endParaRPr sz="3000">
                    <a:solidFill>
                      <a:srgbClr val="E0E0E0"/>
                    </a:solidFill>
                    <a:latin typeface="Average"/>
                    <a:ea typeface="Average"/>
                    <a:cs typeface="Average"/>
                    <a:sym typeface="Average"/>
                  </a:endParaRPr>
                </a:p>
              </p:txBody>
            </p:sp>
          </p:grpSp>
        </p:grpSp>
      </p:grpSp>
      <p:sp>
        <p:nvSpPr>
          <p:cNvPr descr="Column 1" id="1292" name="Google Shape;1292;p115"/>
          <p:cNvSpPr txBox="1"/>
          <p:nvPr/>
        </p:nvSpPr>
        <p:spPr>
          <a:xfrm>
            <a:off x="2493175" y="0"/>
            <a:ext cx="3325500" cy="2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ደረጃ 2: ቤዝ ማጠቢያ እና የመጀመሪያ ንብርብሮች</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الخطوة 2: غسل القاعدة والطبقات الأولى</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Pas 2: Rentat de la base i primeres capes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第 2 步：底洗和第一层</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مرحله ۲: شستشوی پایه و لایه‌های اول</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चरण 2: बेस वॉश और पहली परतें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ステップ2：ベースウォッシュと最初の層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2단계: 베이스 워시 및 첫 번째 레이어</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Gava 2: Şuştina bingehîn û qatên yekem</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Etapa 2: Base de lavagem e primeiras camadas</a:t>
            </a:r>
            <a:endParaRPr sz="1700">
              <a:solidFill>
                <a:srgbClr val="CACACA"/>
              </a:solidFill>
              <a:latin typeface="Average"/>
              <a:ea typeface="Average"/>
              <a:cs typeface="Average"/>
              <a:sym typeface="Average"/>
            </a:endParaRPr>
          </a:p>
        </p:txBody>
      </p:sp>
      <p:sp>
        <p:nvSpPr>
          <p:cNvPr descr="Column 2" id="1293" name="Google Shape;1293;p115"/>
          <p:cNvSpPr txBox="1"/>
          <p:nvPr/>
        </p:nvSpPr>
        <p:spPr>
          <a:xfrm>
            <a:off x="5818594" y="0"/>
            <a:ext cx="3325500" cy="291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ਕਦਮ 2: ਬੇਸ ਵਾਸ਼ ਅਤੇ ਪਹਿਲੀਆਂ ਪਰਤਾਂ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Шаг 2: Базовая промывка и первые слои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Talaabada 2: Dhaqitaanka Saldhigga iyo Lakabyada Koowaad</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Paso 2: Lavado de base y primeras capas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Hatua ya 2: Osha Msingi na Tabaka za Kwanza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Hakbang 2: Base Wash at First Layers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Adım 2: Temel Yıkama ve İlk Katmanlar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Крок 2: Базове змивання та перші шари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Bước 2: Rửa nền và lớp đầu tiên</a:t>
            </a:r>
            <a:endParaRPr sz="1700">
              <a:solidFill>
                <a:srgbClr val="CACAC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7" name="Shape 1297"/>
        <p:cNvGrpSpPr/>
        <p:nvPr/>
      </p:nvGrpSpPr>
      <p:grpSpPr>
        <a:xfrm>
          <a:off x="0" y="0"/>
          <a:ext cx="0" cy="0"/>
          <a:chOff x="0" y="0"/>
          <a:chExt cx="0" cy="0"/>
        </a:xfrm>
      </p:grpSpPr>
      <p:sp>
        <p:nvSpPr>
          <p:cNvPr id="1298" name="Google Shape;1298;p116"/>
          <p:cNvSpPr txBox="1"/>
          <p:nvPr/>
        </p:nvSpPr>
        <p:spPr>
          <a:xfrm>
            <a:off x="896275" y="0"/>
            <a:ext cx="28089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Watercolour Skill-builder</a:t>
            </a:r>
            <a:endParaRPr sz="3000">
              <a:solidFill>
                <a:srgbClr val="FFFFFF"/>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2500">
                <a:solidFill>
                  <a:srgbClr val="FFFFFF"/>
                </a:solidFill>
                <a:latin typeface="Oswald"/>
                <a:ea typeface="Oswald"/>
                <a:cs typeface="Oswald"/>
                <a:sym typeface="Oswald"/>
              </a:rPr>
              <a:t>3) </a:t>
            </a:r>
            <a:r>
              <a:rPr lang="en" sz="2500">
                <a:solidFill>
                  <a:srgbClr val="00FF00"/>
                </a:solidFill>
                <a:latin typeface="Oswald"/>
                <a:ea typeface="Oswald"/>
                <a:cs typeface="Oswald"/>
                <a:sym typeface="Oswald"/>
              </a:rPr>
              <a:t>More Layers</a:t>
            </a:r>
            <a:endParaRPr>
              <a:solidFill>
                <a:srgbClr val="00FF00"/>
              </a:solidFill>
              <a:latin typeface="Average"/>
              <a:ea typeface="Average"/>
              <a:cs typeface="Average"/>
              <a:sym typeface="Average"/>
            </a:endParaRPr>
          </a:p>
        </p:txBody>
      </p:sp>
      <p:grpSp>
        <p:nvGrpSpPr>
          <p:cNvPr id="1299" name="Google Shape;1299;p116"/>
          <p:cNvGrpSpPr/>
          <p:nvPr/>
        </p:nvGrpSpPr>
        <p:grpSpPr>
          <a:xfrm>
            <a:off x="635451" y="2500938"/>
            <a:ext cx="7873092" cy="4357068"/>
            <a:chOff x="420575" y="1741825"/>
            <a:chExt cx="8433950" cy="5102550"/>
          </a:xfrm>
        </p:grpSpPr>
        <p:grpSp>
          <p:nvGrpSpPr>
            <p:cNvPr id="1300" name="Google Shape;1300;p116"/>
            <p:cNvGrpSpPr/>
            <p:nvPr/>
          </p:nvGrpSpPr>
          <p:grpSpPr>
            <a:xfrm>
              <a:off x="420575" y="1741825"/>
              <a:ext cx="3932639" cy="2436158"/>
              <a:chOff x="420575" y="1741825"/>
              <a:chExt cx="3932639" cy="2436158"/>
            </a:xfrm>
          </p:grpSpPr>
          <p:pic>
            <p:nvPicPr>
              <p:cNvPr id="1301" name="Google Shape;1301;p116"/>
              <p:cNvPicPr preferRelativeResize="0"/>
              <p:nvPr/>
            </p:nvPicPr>
            <p:blipFill>
              <a:blip r:embed="rId3">
                <a:alphaModFix/>
              </a:blip>
              <a:stretch>
                <a:fillRect/>
              </a:stretch>
            </p:blipFill>
            <p:spPr>
              <a:xfrm>
                <a:off x="723855" y="1741825"/>
                <a:ext cx="3629359" cy="2436158"/>
              </a:xfrm>
              <a:prstGeom prst="rect">
                <a:avLst/>
              </a:prstGeom>
              <a:noFill/>
              <a:ln>
                <a:noFill/>
              </a:ln>
            </p:spPr>
          </p:pic>
          <p:sp>
            <p:nvSpPr>
              <p:cNvPr id="1302" name="Google Shape;1302;p116"/>
              <p:cNvSpPr txBox="1"/>
              <p:nvPr/>
            </p:nvSpPr>
            <p:spPr>
              <a:xfrm>
                <a:off x="420575" y="1980584"/>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4</a:t>
                </a:r>
                <a:endParaRPr sz="3000">
                  <a:solidFill>
                    <a:srgbClr val="E0E0E0"/>
                  </a:solidFill>
                  <a:latin typeface="Average"/>
                  <a:ea typeface="Average"/>
                  <a:cs typeface="Average"/>
                  <a:sym typeface="Average"/>
                </a:endParaRPr>
              </a:p>
            </p:txBody>
          </p:sp>
        </p:grpSp>
        <p:grpSp>
          <p:nvGrpSpPr>
            <p:cNvPr id="1303" name="Google Shape;1303;p116"/>
            <p:cNvGrpSpPr/>
            <p:nvPr/>
          </p:nvGrpSpPr>
          <p:grpSpPr>
            <a:xfrm>
              <a:off x="4640811" y="1776858"/>
              <a:ext cx="4213714" cy="2436167"/>
              <a:chOff x="4640811" y="1776858"/>
              <a:chExt cx="4213714" cy="2436167"/>
            </a:xfrm>
          </p:grpSpPr>
          <p:pic>
            <p:nvPicPr>
              <p:cNvPr id="1304" name="Google Shape;1304;p116"/>
              <p:cNvPicPr preferRelativeResize="0"/>
              <p:nvPr/>
            </p:nvPicPr>
            <p:blipFill>
              <a:blip r:embed="rId4">
                <a:alphaModFix/>
              </a:blip>
              <a:stretch>
                <a:fillRect/>
              </a:stretch>
            </p:blipFill>
            <p:spPr>
              <a:xfrm>
                <a:off x="4933548" y="1776858"/>
                <a:ext cx="3920977" cy="2436167"/>
              </a:xfrm>
              <a:prstGeom prst="rect">
                <a:avLst/>
              </a:prstGeom>
              <a:noFill/>
              <a:ln>
                <a:noFill/>
              </a:ln>
            </p:spPr>
          </p:pic>
          <p:sp>
            <p:nvSpPr>
              <p:cNvPr id="1305" name="Google Shape;1305;p116"/>
              <p:cNvSpPr txBox="1"/>
              <p:nvPr/>
            </p:nvSpPr>
            <p:spPr>
              <a:xfrm>
                <a:off x="4640811" y="1980584"/>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5</a:t>
                </a:r>
                <a:endParaRPr sz="3000">
                  <a:solidFill>
                    <a:srgbClr val="E0E0E0"/>
                  </a:solidFill>
                  <a:latin typeface="Average"/>
                  <a:ea typeface="Average"/>
                  <a:cs typeface="Average"/>
                  <a:sym typeface="Average"/>
                </a:endParaRPr>
              </a:p>
            </p:txBody>
          </p:sp>
        </p:grpSp>
        <p:grpSp>
          <p:nvGrpSpPr>
            <p:cNvPr id="1306" name="Google Shape;1306;p116"/>
            <p:cNvGrpSpPr/>
            <p:nvPr/>
          </p:nvGrpSpPr>
          <p:grpSpPr>
            <a:xfrm>
              <a:off x="420575" y="4546372"/>
              <a:ext cx="3932639" cy="2298003"/>
              <a:chOff x="420575" y="4546372"/>
              <a:chExt cx="3932639" cy="2298003"/>
            </a:xfrm>
          </p:grpSpPr>
          <p:pic>
            <p:nvPicPr>
              <p:cNvPr id="1307" name="Google Shape;1307;p116"/>
              <p:cNvPicPr preferRelativeResize="0"/>
              <p:nvPr/>
            </p:nvPicPr>
            <p:blipFill>
              <a:blip r:embed="rId5">
                <a:alphaModFix/>
              </a:blip>
              <a:stretch>
                <a:fillRect/>
              </a:stretch>
            </p:blipFill>
            <p:spPr>
              <a:xfrm>
                <a:off x="723854" y="4546372"/>
                <a:ext cx="3629360" cy="2298003"/>
              </a:xfrm>
              <a:prstGeom prst="rect">
                <a:avLst/>
              </a:prstGeom>
              <a:noFill/>
              <a:ln>
                <a:noFill/>
              </a:ln>
            </p:spPr>
          </p:pic>
          <p:sp>
            <p:nvSpPr>
              <p:cNvPr id="1308" name="Google Shape;1308;p116"/>
              <p:cNvSpPr txBox="1"/>
              <p:nvPr/>
            </p:nvSpPr>
            <p:spPr>
              <a:xfrm>
                <a:off x="420575" y="4756398"/>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6</a:t>
                </a:r>
                <a:endParaRPr sz="3000">
                  <a:solidFill>
                    <a:srgbClr val="E0E0E0"/>
                  </a:solidFill>
                  <a:latin typeface="Average"/>
                  <a:ea typeface="Average"/>
                  <a:cs typeface="Average"/>
                  <a:sym typeface="Average"/>
                </a:endParaRPr>
              </a:p>
              <a:p>
                <a:pPr indent="0" lvl="0" marL="0" rtl="0" algn="l">
                  <a:spcBef>
                    <a:spcPts val="0"/>
                  </a:spcBef>
                  <a:spcAft>
                    <a:spcPts val="0"/>
                  </a:spcAft>
                  <a:buNone/>
                </a:pPr>
                <a:r>
                  <a:t/>
                </a:r>
                <a:endParaRPr sz="3000">
                  <a:solidFill>
                    <a:srgbClr val="E0E0E0"/>
                  </a:solidFill>
                  <a:latin typeface="Average"/>
                  <a:ea typeface="Average"/>
                  <a:cs typeface="Average"/>
                  <a:sym typeface="Average"/>
                </a:endParaRPr>
              </a:p>
            </p:txBody>
          </p:sp>
        </p:grpSp>
        <p:grpSp>
          <p:nvGrpSpPr>
            <p:cNvPr id="1309" name="Google Shape;1309;p116"/>
            <p:cNvGrpSpPr/>
            <p:nvPr/>
          </p:nvGrpSpPr>
          <p:grpSpPr>
            <a:xfrm>
              <a:off x="4640811" y="4546365"/>
              <a:ext cx="3930188" cy="2298010"/>
              <a:chOff x="4640811" y="4546365"/>
              <a:chExt cx="3930188" cy="2298010"/>
            </a:xfrm>
          </p:grpSpPr>
          <p:pic>
            <p:nvPicPr>
              <p:cNvPr id="1310" name="Google Shape;1310;p116"/>
              <p:cNvPicPr preferRelativeResize="0"/>
              <p:nvPr/>
            </p:nvPicPr>
            <p:blipFill>
              <a:blip r:embed="rId6">
                <a:alphaModFix/>
              </a:blip>
              <a:stretch>
                <a:fillRect/>
              </a:stretch>
            </p:blipFill>
            <p:spPr>
              <a:xfrm>
                <a:off x="4957266" y="4546365"/>
                <a:ext cx="3613734" cy="2298010"/>
              </a:xfrm>
              <a:prstGeom prst="rect">
                <a:avLst/>
              </a:prstGeom>
              <a:noFill/>
              <a:ln>
                <a:noFill/>
              </a:ln>
            </p:spPr>
          </p:pic>
          <p:sp>
            <p:nvSpPr>
              <p:cNvPr id="1311" name="Google Shape;1311;p116"/>
              <p:cNvSpPr txBox="1"/>
              <p:nvPr/>
            </p:nvSpPr>
            <p:spPr>
              <a:xfrm>
                <a:off x="4640811" y="4756398"/>
                <a:ext cx="440400" cy="8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7</a:t>
                </a:r>
                <a:endParaRPr sz="3000">
                  <a:solidFill>
                    <a:srgbClr val="E0E0E0"/>
                  </a:solidFill>
                  <a:latin typeface="Average"/>
                  <a:ea typeface="Average"/>
                  <a:cs typeface="Average"/>
                  <a:sym typeface="Average"/>
                </a:endParaRPr>
              </a:p>
            </p:txBody>
          </p:sp>
        </p:grpSp>
      </p:grpSp>
      <p:sp>
        <p:nvSpPr>
          <p:cNvPr descr="Column 1" id="1312" name="Google Shape;1312;p116"/>
          <p:cNvSpPr txBox="1"/>
          <p:nvPr/>
        </p:nvSpPr>
        <p:spPr>
          <a:xfrm>
            <a:off x="3705300" y="0"/>
            <a:ext cx="27246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ደረጃ 3: ተጨማሪ ንብርብሮች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الخطوة 3: المزيد من الطبقات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Pas 3: Més capes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步骤3：更多层</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مرحله ۳: لایه‌های بیشتر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चरण 3: अधिक परतें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ステップ3：レイヤーの追加</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3단계: 더 많은 레이어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Gava 3: Zêdetir Qat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Etapa 3: Mais camadas</a:t>
            </a:r>
            <a:endParaRPr sz="2400">
              <a:solidFill>
                <a:srgbClr val="AAAAAA"/>
              </a:solidFill>
              <a:latin typeface="Average"/>
              <a:ea typeface="Average"/>
              <a:cs typeface="Average"/>
              <a:sym typeface="Average"/>
            </a:endParaRPr>
          </a:p>
        </p:txBody>
      </p:sp>
      <p:sp>
        <p:nvSpPr>
          <p:cNvPr descr="Column 2" id="1313" name="Google Shape;1313;p116"/>
          <p:cNvSpPr txBox="1"/>
          <p:nvPr/>
        </p:nvSpPr>
        <p:spPr>
          <a:xfrm>
            <a:off x="6429900" y="0"/>
            <a:ext cx="2724600" cy="250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ਕਦਮ 3: ਹੋਰ ਪਰਤਾਂ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Шаг 3: Больше слоев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Tallaabada 3: Lakabyo badan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Paso 3: Más capas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Hatua ya 3: Tabaka Zaidi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Hakbang 3: Higit pang mga Layer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Adım 3: Daha Fazla Katman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Крок 3: Більше шарів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Bước 3: Nhiều lớp hơn</a:t>
            </a:r>
            <a:endParaRPr sz="2600">
              <a:solidFill>
                <a:srgbClr val="B7B7B7"/>
              </a:solidFill>
              <a:latin typeface="Average"/>
              <a:ea typeface="Average"/>
              <a:cs typeface="Average"/>
              <a:sym typeface="Average"/>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7" name="Shape 1317"/>
        <p:cNvGrpSpPr/>
        <p:nvPr/>
      </p:nvGrpSpPr>
      <p:grpSpPr>
        <a:xfrm>
          <a:off x="0" y="0"/>
          <a:ext cx="0" cy="0"/>
          <a:chOff x="0" y="0"/>
          <a:chExt cx="0" cy="0"/>
        </a:xfrm>
      </p:grpSpPr>
      <p:grpSp>
        <p:nvGrpSpPr>
          <p:cNvPr id="1318" name="Google Shape;1318;p117"/>
          <p:cNvGrpSpPr/>
          <p:nvPr/>
        </p:nvGrpSpPr>
        <p:grpSpPr>
          <a:xfrm>
            <a:off x="62425" y="0"/>
            <a:ext cx="9081575" cy="6858000"/>
            <a:chOff x="62425" y="0"/>
            <a:chExt cx="9081575" cy="6858000"/>
          </a:xfrm>
        </p:grpSpPr>
        <p:sp>
          <p:nvSpPr>
            <p:cNvPr id="1319" name="Google Shape;1319;p117"/>
            <p:cNvSpPr txBox="1"/>
            <p:nvPr/>
          </p:nvSpPr>
          <p:spPr>
            <a:xfrm>
              <a:off x="525025" y="0"/>
              <a:ext cx="3676200" cy="144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Watercolour Skill-builder</a:t>
              </a:r>
              <a:endParaRPr>
                <a:solidFill>
                  <a:srgbClr val="FFFFFF"/>
                </a:solidFill>
                <a:latin typeface="Oswald"/>
                <a:ea typeface="Oswald"/>
                <a:cs typeface="Oswald"/>
                <a:sym typeface="Oswald"/>
              </a:endParaRPr>
            </a:p>
            <a:p>
              <a:pPr indent="0" lvl="0" marL="0" rtl="0" algn="l">
                <a:spcBef>
                  <a:spcPts val="0"/>
                </a:spcBef>
                <a:spcAft>
                  <a:spcPts val="0"/>
                </a:spcAft>
                <a:buNone/>
              </a:pPr>
              <a:r>
                <a:t/>
              </a:r>
              <a:endParaRPr>
                <a:solidFill>
                  <a:srgbClr val="FFFFFF"/>
                </a:solidFill>
                <a:latin typeface="Oswald"/>
                <a:ea typeface="Oswald"/>
                <a:cs typeface="Oswald"/>
                <a:sym typeface="Oswald"/>
              </a:endParaRPr>
            </a:p>
            <a:p>
              <a:pPr indent="0" lvl="0" marL="0" rtl="0" algn="l">
                <a:spcBef>
                  <a:spcPts val="0"/>
                </a:spcBef>
                <a:spcAft>
                  <a:spcPts val="0"/>
                </a:spcAft>
                <a:buNone/>
              </a:pPr>
              <a:r>
                <a:rPr lang="en" sz="2500">
                  <a:solidFill>
                    <a:srgbClr val="FFFFFF"/>
                  </a:solidFill>
                  <a:latin typeface="Oswald"/>
                  <a:ea typeface="Oswald"/>
                  <a:cs typeface="Oswald"/>
                  <a:sym typeface="Oswald"/>
                </a:rPr>
                <a:t>4) </a:t>
              </a:r>
              <a:r>
                <a:rPr lang="en" sz="2500">
                  <a:solidFill>
                    <a:srgbClr val="00FF00"/>
                  </a:solidFill>
                  <a:latin typeface="Oswald"/>
                  <a:ea typeface="Oswald"/>
                  <a:cs typeface="Oswald"/>
                  <a:sym typeface="Oswald"/>
                </a:rPr>
                <a:t>Refinement</a:t>
              </a:r>
              <a:endParaRPr sz="1350">
                <a:solidFill>
                  <a:srgbClr val="00FF00"/>
                </a:solidFill>
                <a:latin typeface="Average"/>
                <a:ea typeface="Average"/>
                <a:cs typeface="Average"/>
                <a:sym typeface="Average"/>
              </a:endParaRPr>
            </a:p>
          </p:txBody>
        </p:sp>
        <p:grpSp>
          <p:nvGrpSpPr>
            <p:cNvPr id="1320" name="Google Shape;1320;p117"/>
            <p:cNvGrpSpPr/>
            <p:nvPr/>
          </p:nvGrpSpPr>
          <p:grpSpPr>
            <a:xfrm>
              <a:off x="62425" y="4329625"/>
              <a:ext cx="4138701" cy="2528375"/>
              <a:chOff x="62425" y="4329625"/>
              <a:chExt cx="4138701" cy="2528375"/>
            </a:xfrm>
          </p:grpSpPr>
          <p:sp>
            <p:nvSpPr>
              <p:cNvPr id="1321" name="Google Shape;1321;p117"/>
              <p:cNvSpPr txBox="1"/>
              <p:nvPr/>
            </p:nvSpPr>
            <p:spPr>
              <a:xfrm>
                <a:off x="62425" y="4329625"/>
                <a:ext cx="4626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9</a:t>
                </a:r>
                <a:endParaRPr sz="3000">
                  <a:solidFill>
                    <a:srgbClr val="E0E0E0"/>
                  </a:solidFill>
                  <a:latin typeface="Average"/>
                  <a:ea typeface="Average"/>
                  <a:cs typeface="Average"/>
                  <a:sym typeface="Average"/>
                </a:endParaRPr>
              </a:p>
            </p:txBody>
          </p:sp>
          <p:pic>
            <p:nvPicPr>
              <p:cNvPr id="1322" name="Google Shape;1322;p117"/>
              <p:cNvPicPr preferRelativeResize="0"/>
              <p:nvPr/>
            </p:nvPicPr>
            <p:blipFill>
              <a:blip r:embed="rId3">
                <a:alphaModFix/>
              </a:blip>
              <a:stretch>
                <a:fillRect/>
              </a:stretch>
            </p:blipFill>
            <p:spPr>
              <a:xfrm>
                <a:off x="525025" y="4432264"/>
                <a:ext cx="3676101" cy="2425736"/>
              </a:xfrm>
              <a:prstGeom prst="rect">
                <a:avLst/>
              </a:prstGeom>
              <a:noFill/>
              <a:ln>
                <a:noFill/>
              </a:ln>
            </p:spPr>
          </p:pic>
        </p:grpSp>
        <p:grpSp>
          <p:nvGrpSpPr>
            <p:cNvPr id="1323" name="Google Shape;1323;p117"/>
            <p:cNvGrpSpPr/>
            <p:nvPr/>
          </p:nvGrpSpPr>
          <p:grpSpPr>
            <a:xfrm>
              <a:off x="62425" y="1440799"/>
              <a:ext cx="4138701" cy="2409601"/>
              <a:chOff x="62425" y="1440799"/>
              <a:chExt cx="4138701" cy="2409601"/>
            </a:xfrm>
          </p:grpSpPr>
          <p:sp>
            <p:nvSpPr>
              <p:cNvPr id="1324" name="Google Shape;1324;p117"/>
              <p:cNvSpPr txBox="1"/>
              <p:nvPr/>
            </p:nvSpPr>
            <p:spPr>
              <a:xfrm>
                <a:off x="62425" y="1520325"/>
                <a:ext cx="462600" cy="8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E0E0E0"/>
                    </a:solidFill>
                    <a:latin typeface="Average"/>
                    <a:ea typeface="Average"/>
                    <a:cs typeface="Average"/>
                    <a:sym typeface="Average"/>
                  </a:rPr>
                  <a:t>8</a:t>
                </a:r>
                <a:endParaRPr sz="3000">
                  <a:solidFill>
                    <a:srgbClr val="E0E0E0"/>
                  </a:solidFill>
                  <a:latin typeface="Average"/>
                  <a:ea typeface="Average"/>
                  <a:cs typeface="Average"/>
                  <a:sym typeface="Average"/>
                </a:endParaRPr>
              </a:p>
            </p:txBody>
          </p:sp>
          <p:pic>
            <p:nvPicPr>
              <p:cNvPr id="1325" name="Google Shape;1325;p117"/>
              <p:cNvPicPr preferRelativeResize="0"/>
              <p:nvPr/>
            </p:nvPicPr>
            <p:blipFill rotWithShape="1">
              <a:blip r:embed="rId4">
                <a:alphaModFix/>
              </a:blip>
              <a:srcRect b="5066" l="11887" r="0" t="7598"/>
              <a:stretch/>
            </p:blipFill>
            <p:spPr>
              <a:xfrm>
                <a:off x="525025" y="1440799"/>
                <a:ext cx="3676101" cy="2409601"/>
              </a:xfrm>
              <a:prstGeom prst="rect">
                <a:avLst/>
              </a:prstGeom>
              <a:noFill/>
              <a:ln>
                <a:noFill/>
              </a:ln>
            </p:spPr>
          </p:pic>
        </p:grpSp>
        <p:grpSp>
          <p:nvGrpSpPr>
            <p:cNvPr id="1326" name="Google Shape;1326;p117"/>
            <p:cNvGrpSpPr/>
            <p:nvPr/>
          </p:nvGrpSpPr>
          <p:grpSpPr>
            <a:xfrm>
              <a:off x="4258375" y="3487575"/>
              <a:ext cx="4885625" cy="3370425"/>
              <a:chOff x="4258300" y="2148500"/>
              <a:chExt cx="4885625" cy="3370425"/>
            </a:xfrm>
          </p:grpSpPr>
          <p:pic>
            <p:nvPicPr>
              <p:cNvPr id="1327" name="Google Shape;1327;p117"/>
              <p:cNvPicPr preferRelativeResize="0"/>
              <p:nvPr/>
            </p:nvPicPr>
            <p:blipFill>
              <a:blip r:embed="rId5">
                <a:alphaModFix/>
              </a:blip>
              <a:stretch>
                <a:fillRect/>
              </a:stretch>
            </p:blipFill>
            <p:spPr>
              <a:xfrm>
                <a:off x="4258300" y="2148500"/>
                <a:ext cx="4842549" cy="3370425"/>
              </a:xfrm>
              <a:prstGeom prst="rect">
                <a:avLst/>
              </a:prstGeom>
              <a:noFill/>
              <a:ln>
                <a:noFill/>
              </a:ln>
            </p:spPr>
          </p:pic>
          <p:sp>
            <p:nvSpPr>
              <p:cNvPr id="1328" name="Google Shape;1328;p117"/>
              <p:cNvSpPr txBox="1"/>
              <p:nvPr/>
            </p:nvSpPr>
            <p:spPr>
              <a:xfrm>
                <a:off x="7784025" y="2980275"/>
                <a:ext cx="1359900" cy="92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Average"/>
                    <a:ea typeface="Average"/>
                    <a:cs typeface="Average"/>
                    <a:sym typeface="Average"/>
                  </a:rPr>
                  <a:t>Done!</a:t>
                </a:r>
                <a:endParaRPr b="1" sz="3000">
                  <a:latin typeface="Average"/>
                  <a:ea typeface="Average"/>
                  <a:cs typeface="Average"/>
                  <a:sym typeface="Average"/>
                </a:endParaRPr>
              </a:p>
            </p:txBody>
          </p:sp>
        </p:grpSp>
      </p:grpSp>
      <p:sp>
        <p:nvSpPr>
          <p:cNvPr descr="Column 1" id="1329" name="Google Shape;1329;p117"/>
          <p:cNvSpPr txBox="1"/>
          <p:nvPr/>
        </p:nvSpPr>
        <p:spPr>
          <a:xfrm>
            <a:off x="4258350" y="0"/>
            <a:ext cx="2430900" cy="34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ደረጃ 4፡ ማጣራት።</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الخطوة 4: التحسين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Pas 4: Refinament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步骤 4：细化</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مرحله ۴: اصلاح</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चरण 4: परिशोधन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ステップ4：改良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4단계: 개선</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Gava 4: Paqijkirin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Etapa 4: Refinamento</a:t>
            </a:r>
            <a:endParaRPr sz="3300">
              <a:solidFill>
                <a:srgbClr val="AAAAAA"/>
              </a:solidFill>
              <a:latin typeface="Average"/>
              <a:ea typeface="Average"/>
              <a:cs typeface="Average"/>
              <a:sym typeface="Average"/>
            </a:endParaRPr>
          </a:p>
        </p:txBody>
      </p:sp>
      <p:sp>
        <p:nvSpPr>
          <p:cNvPr descr="Column 2" id="1330" name="Google Shape;1330;p117"/>
          <p:cNvSpPr txBox="1"/>
          <p:nvPr/>
        </p:nvSpPr>
        <p:spPr>
          <a:xfrm>
            <a:off x="6689250" y="0"/>
            <a:ext cx="2430900" cy="34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ਕਦਮ 4: ਸੁਧਾਈ</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Шаг 4: Уточнение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Tallaabada 4: Sifaynta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Paso 4: Refinamiento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Hatua ya 4: Uboreshaji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Hakbang 4: Pagpipino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4. Adım: İnce Ayar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Крок 4: Удосконалення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Bước 4: Tinh chỉnh</a:t>
            </a:r>
            <a:endParaRPr sz="3650">
              <a:solidFill>
                <a:srgbClr val="B7B7B7"/>
              </a:solidFill>
              <a:latin typeface="Average"/>
              <a:ea typeface="Average"/>
              <a:cs typeface="Average"/>
              <a:sym typeface="Average"/>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6"/>
          <p:cNvSpPr txBox="1"/>
          <p:nvPr/>
        </p:nvSpPr>
        <p:spPr>
          <a:xfrm>
            <a:off x="-150" y="5928650"/>
            <a:ext cx="9144000" cy="929700"/>
          </a:xfrm>
          <a:prstGeom prst="rect">
            <a:avLst/>
          </a:prstGeom>
          <a:noFill/>
          <a:ln>
            <a:noFill/>
          </a:ln>
        </p:spPr>
        <p:txBody>
          <a:bodyPr anchorCtr="0" anchor="ctr" bIns="91425" lIns="91425" spcFirstLastPara="1" rIns="91425" wrap="square" tIns="91425">
            <a:noAutofit/>
          </a:bodyPr>
          <a:lstStyle/>
          <a:p>
            <a:pPr indent="0" lvl="0" marL="0" marR="0" rtl="0" algn="ctr">
              <a:lnSpc>
                <a:spcPct val="133300"/>
              </a:lnSpc>
              <a:spcBef>
                <a:spcPts val="0"/>
              </a:spcBef>
              <a:spcAft>
                <a:spcPts val="500"/>
              </a:spcAft>
              <a:buNone/>
            </a:pPr>
            <a:r>
              <a:rPr b="1" i="1" lang="en" sz="1600">
                <a:solidFill>
                  <a:srgbClr val="FFFFFF"/>
                </a:solidFill>
                <a:latin typeface="Open Sans"/>
                <a:ea typeface="Open Sans"/>
                <a:cs typeface="Open Sans"/>
                <a:sym typeface="Open Sans"/>
              </a:rPr>
              <a:t>Barkley L Hendricks</a:t>
            </a:r>
            <a:r>
              <a:rPr lang="en" sz="1600">
                <a:solidFill>
                  <a:srgbClr val="EFEFEF"/>
                </a:solidFill>
                <a:latin typeface="Open Sans"/>
                <a:ea typeface="Open Sans"/>
                <a:cs typeface="Open Sans"/>
                <a:sym typeface="Open Sans"/>
              </a:rPr>
              <a:t>, 1970s</a:t>
            </a:r>
            <a:endParaRPr sz="1600">
              <a:solidFill>
                <a:srgbClr val="EFEFEF"/>
              </a:solidFill>
              <a:latin typeface="Open Sans"/>
              <a:ea typeface="Open Sans"/>
              <a:cs typeface="Open Sans"/>
              <a:sym typeface="Open Sans"/>
            </a:endParaRPr>
          </a:p>
        </p:txBody>
      </p:sp>
      <p:pic>
        <p:nvPicPr>
          <p:cNvPr id="283" name="Google Shape;283;p56"/>
          <p:cNvPicPr preferRelativeResize="0"/>
          <p:nvPr/>
        </p:nvPicPr>
        <p:blipFill>
          <a:blip r:embed="rId3">
            <a:alphaModFix/>
          </a:blip>
          <a:stretch>
            <a:fillRect/>
          </a:stretch>
        </p:blipFill>
        <p:spPr>
          <a:xfrm>
            <a:off x="322900" y="0"/>
            <a:ext cx="4040157" cy="5928649"/>
          </a:xfrm>
          <a:prstGeom prst="rect">
            <a:avLst/>
          </a:prstGeom>
          <a:noFill/>
          <a:ln>
            <a:noFill/>
          </a:ln>
        </p:spPr>
      </p:pic>
      <p:pic>
        <p:nvPicPr>
          <p:cNvPr descr="Related image" id="284" name="Google Shape;284;p56"/>
          <p:cNvPicPr preferRelativeResize="0"/>
          <p:nvPr/>
        </p:nvPicPr>
        <p:blipFill>
          <a:blip r:embed="rId4">
            <a:alphaModFix/>
          </a:blip>
          <a:stretch>
            <a:fillRect/>
          </a:stretch>
        </p:blipFill>
        <p:spPr>
          <a:xfrm>
            <a:off x="4879600" y="0"/>
            <a:ext cx="3757600" cy="5928651"/>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8" name="Shape 1338"/>
        <p:cNvGrpSpPr/>
        <p:nvPr/>
      </p:nvGrpSpPr>
      <p:grpSpPr>
        <a:xfrm>
          <a:off x="0" y="0"/>
          <a:ext cx="0" cy="0"/>
          <a:chOff x="0" y="0"/>
          <a:chExt cx="0" cy="0"/>
        </a:xfrm>
      </p:grpSpPr>
      <p:pic>
        <p:nvPicPr>
          <p:cNvPr descr="Hello. I am a video artist in Korea.&#10;I usally show my short making film on social media (Facebook, Youtube, Instagram)&#10;and communicate with people all around the world.&#10;Most of my paintings are dreamlike. I try to express messages which are social or invisible problems.&#10;Though I live in small Asia country, I want to introduce my video/piece through to many people.&#10;Finally, Hope people could feel happy and think once more with messages involved in them.&#10;Thank you for watching&#10;&#10;Tools&#10;Paper: Fabriano watercolor paper 300g&#10;Brushes: &#10;5 Herend s-3300 Maskingbrush (korea)&#10;1/2 Babara series2940 (Japan)&#10;3 Hwahong 500 (korea)&#10;Paints: Mijello Watercolor + Alpha Postercolour&#10;&#10;ERUDA GOODS&#10;Art print &#10;https://www.lumarte.eu/en/eruda-art&#10;&#10;&#10;EMAIL&#10;erudaart28@naver.com&#10;#watercolor #totoro #erudaart" id="1339" name="Google Shape;1339;p119" title="Totoro watercolor illustration-speedpainting-[erudaart]">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descr="All text" id="1344" name="Google Shape;1344;p120"/>
          <p:cNvSpPr txBox="1"/>
          <p:nvPr/>
        </p:nvSpPr>
        <p:spPr>
          <a:xfrm>
            <a:off x="0" y="-12"/>
            <a:ext cx="4260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rgbClr val="FFFFFF"/>
                </a:solidFill>
                <a:latin typeface="Oswald"/>
                <a:ea typeface="Oswald"/>
                <a:cs typeface="Oswald"/>
                <a:sym typeface="Oswald"/>
              </a:rPr>
              <a:t>So what should I be doing today?</a:t>
            </a:r>
            <a:br>
              <a:rPr lang="en" sz="2500">
                <a:solidFill>
                  <a:srgbClr val="FFFFFF"/>
                </a:solidFill>
                <a:latin typeface="Oswald"/>
                <a:ea typeface="Oswald"/>
                <a:cs typeface="Oswald"/>
                <a:sym typeface="Oswald"/>
              </a:rPr>
            </a:br>
            <a:endParaRPr sz="25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Choose a </a:t>
            </a:r>
            <a:r>
              <a:rPr b="1" lang="en" sz="1900">
                <a:solidFill>
                  <a:srgbClr val="FFFFFF"/>
                </a:solidFill>
                <a:latin typeface="Average"/>
                <a:ea typeface="Average"/>
                <a:cs typeface="Average"/>
                <a:sym typeface="Average"/>
              </a:rPr>
              <a:t>paper size</a:t>
            </a:r>
            <a:r>
              <a:rPr lang="en" sz="1900">
                <a:solidFill>
                  <a:srgbClr val="CACACA"/>
                </a:solidFill>
                <a:latin typeface="Average"/>
                <a:ea typeface="Average"/>
                <a:cs typeface="Average"/>
                <a:sym typeface="Average"/>
              </a:rPr>
              <a:t>. If you want to trade up to a </a:t>
            </a:r>
            <a:r>
              <a:rPr b="1" lang="en" sz="1900">
                <a:solidFill>
                  <a:srgbClr val="FFFFFF"/>
                </a:solidFill>
                <a:latin typeface="Average"/>
                <a:ea typeface="Average"/>
                <a:cs typeface="Average"/>
                <a:sym typeface="Average"/>
              </a:rPr>
              <a:t>medium</a:t>
            </a:r>
            <a:r>
              <a:rPr lang="en" sz="1900">
                <a:solidFill>
                  <a:srgbClr val="CACACA"/>
                </a:solidFill>
                <a:latin typeface="Average"/>
                <a:ea typeface="Average"/>
                <a:cs typeface="Average"/>
                <a:sym typeface="Average"/>
              </a:rPr>
              <a:t> or </a:t>
            </a:r>
            <a:r>
              <a:rPr b="1" lang="en" sz="1900">
                <a:solidFill>
                  <a:srgbClr val="FFFFFF"/>
                </a:solidFill>
                <a:latin typeface="Average"/>
                <a:ea typeface="Average"/>
                <a:cs typeface="Average"/>
                <a:sym typeface="Average"/>
              </a:rPr>
              <a:t>large</a:t>
            </a:r>
            <a:r>
              <a:rPr lang="en" sz="1900">
                <a:solidFill>
                  <a:srgbClr val="CACACA"/>
                </a:solidFill>
                <a:latin typeface="Average"/>
                <a:ea typeface="Average"/>
                <a:cs typeface="Average"/>
                <a:sym typeface="Average"/>
              </a:rPr>
              <a:t> size of paper, let me know!</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If paper wrinkles drive you nuts, I can give you a </a:t>
            </a:r>
            <a:r>
              <a:rPr b="1" lang="en" sz="1900">
                <a:solidFill>
                  <a:srgbClr val="FFFFFF"/>
                </a:solidFill>
                <a:latin typeface="Average"/>
                <a:ea typeface="Average"/>
                <a:cs typeface="Average"/>
                <a:sym typeface="Average"/>
              </a:rPr>
              <a:t>board to tape your paper</a:t>
            </a:r>
            <a:r>
              <a:rPr lang="en" sz="1900">
                <a:solidFill>
                  <a:srgbClr val="CACACA"/>
                </a:solidFill>
                <a:latin typeface="Average"/>
                <a:ea typeface="Average"/>
                <a:cs typeface="Average"/>
                <a:sym typeface="Average"/>
              </a:rPr>
              <a:t> to. You leave your paper stuck to it each day, and it fits in your cubby.</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Usually people </a:t>
            </a:r>
            <a:r>
              <a:rPr b="1" lang="en" sz="1900">
                <a:solidFill>
                  <a:srgbClr val="FFFFFF"/>
                </a:solidFill>
                <a:latin typeface="Average"/>
                <a:ea typeface="Average"/>
                <a:cs typeface="Average"/>
                <a:sym typeface="Average"/>
              </a:rPr>
              <a:t>draw a rectangle</a:t>
            </a:r>
            <a:r>
              <a:rPr lang="en" sz="1900">
                <a:solidFill>
                  <a:srgbClr val="CACACA"/>
                </a:solidFill>
                <a:latin typeface="Average"/>
                <a:ea typeface="Average"/>
                <a:cs typeface="Average"/>
                <a:sym typeface="Average"/>
              </a:rPr>
              <a:t> for their painting in the </a:t>
            </a:r>
            <a:r>
              <a:rPr b="1" lang="en" sz="1900">
                <a:solidFill>
                  <a:srgbClr val="FFFFFF"/>
                </a:solidFill>
                <a:latin typeface="Average"/>
                <a:ea typeface="Average"/>
                <a:cs typeface="Average"/>
                <a:sym typeface="Average"/>
              </a:rPr>
              <a:t>centre of the paper</a:t>
            </a:r>
            <a:r>
              <a:rPr lang="en" sz="1900">
                <a:solidFill>
                  <a:srgbClr val="CACACA"/>
                </a:solidFill>
                <a:latin typeface="Average"/>
                <a:ea typeface="Average"/>
                <a:cs typeface="Average"/>
                <a:sym typeface="Average"/>
              </a:rPr>
              <a:t>. This leaves room around the outside for doing colour tests.</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Start with a </a:t>
            </a:r>
            <a:r>
              <a:rPr b="1" lang="en" sz="1900">
                <a:solidFill>
                  <a:srgbClr val="FFFFFF"/>
                </a:solidFill>
                <a:latin typeface="Average"/>
                <a:ea typeface="Average"/>
                <a:cs typeface="Average"/>
                <a:sym typeface="Average"/>
              </a:rPr>
              <a:t>light pencil drawing</a:t>
            </a:r>
            <a:r>
              <a:rPr lang="en" sz="1900">
                <a:solidFill>
                  <a:srgbClr val="CACACA"/>
                </a:solidFill>
                <a:latin typeface="Average"/>
                <a:ea typeface="Average"/>
                <a:cs typeface="Average"/>
                <a:sym typeface="Average"/>
              </a:rPr>
              <a:t>.</a:t>
            </a:r>
            <a:endParaRPr sz="1900">
              <a:solidFill>
                <a:srgbClr val="CACACA"/>
              </a:solidFill>
              <a:latin typeface="Average"/>
              <a:ea typeface="Average"/>
              <a:cs typeface="Average"/>
              <a:sym typeface="Average"/>
            </a:endParaRPr>
          </a:p>
        </p:txBody>
      </p:sp>
      <p:pic>
        <p:nvPicPr>
          <p:cNvPr id="1345" name="Google Shape;1345;p120"/>
          <p:cNvPicPr preferRelativeResize="0"/>
          <p:nvPr/>
        </p:nvPicPr>
        <p:blipFill>
          <a:blip r:embed="rId3">
            <a:alphaModFix/>
          </a:blip>
          <a:stretch>
            <a:fillRect/>
          </a:stretch>
        </p:blipFill>
        <p:spPr>
          <a:xfrm>
            <a:off x="4081350" y="521825"/>
            <a:ext cx="2385425" cy="2385425"/>
          </a:xfrm>
          <a:prstGeom prst="rect">
            <a:avLst/>
          </a:prstGeom>
          <a:noFill/>
          <a:ln>
            <a:noFill/>
          </a:ln>
        </p:spPr>
      </p:pic>
      <p:pic>
        <p:nvPicPr>
          <p:cNvPr id="1346" name="Google Shape;1346;p120"/>
          <p:cNvPicPr preferRelativeResize="0"/>
          <p:nvPr/>
        </p:nvPicPr>
        <p:blipFill>
          <a:blip r:embed="rId4">
            <a:alphaModFix/>
          </a:blip>
          <a:stretch>
            <a:fillRect/>
          </a:stretch>
        </p:blipFill>
        <p:spPr>
          <a:xfrm>
            <a:off x="6591249" y="0"/>
            <a:ext cx="2552751" cy="3429076"/>
          </a:xfrm>
          <a:prstGeom prst="rect">
            <a:avLst/>
          </a:prstGeom>
          <a:noFill/>
          <a:ln>
            <a:noFill/>
          </a:ln>
        </p:spPr>
      </p:pic>
      <p:pic>
        <p:nvPicPr>
          <p:cNvPr id="1347" name="Google Shape;1347;p120"/>
          <p:cNvPicPr preferRelativeResize="0"/>
          <p:nvPr/>
        </p:nvPicPr>
        <p:blipFill>
          <a:blip r:embed="rId5">
            <a:alphaModFix/>
          </a:blip>
          <a:stretch>
            <a:fillRect/>
          </a:stretch>
        </p:blipFill>
        <p:spPr>
          <a:xfrm>
            <a:off x="4595700" y="3428925"/>
            <a:ext cx="4548300" cy="3429076"/>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1" name="Shape 1351"/>
        <p:cNvGrpSpPr/>
        <p:nvPr/>
      </p:nvGrpSpPr>
      <p:grpSpPr>
        <a:xfrm>
          <a:off x="0" y="0"/>
          <a:ext cx="0" cy="0"/>
          <a:chOff x="0" y="0"/>
          <a:chExt cx="0" cy="0"/>
        </a:xfrm>
      </p:grpSpPr>
      <p:sp>
        <p:nvSpPr>
          <p:cNvPr id="1352" name="Google Shape;1352;p12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21"/>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descr="Translations" id="1358" name="Google Shape;1358;p122"/>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Eight or more </a:t>
            </a:r>
            <a:r>
              <a:rPr lang="en" sz="4800">
                <a:solidFill>
                  <a:srgbClr val="FFFFFF"/>
                </a:solidFill>
                <a:latin typeface="Oswald"/>
                <a:ea typeface="Oswald"/>
                <a:cs typeface="Oswald"/>
                <a:sym typeface="Oswald"/>
              </a:rPr>
              <a:t>photos to combine for your painting</a:t>
            </a:r>
            <a:endParaRPr sz="4800">
              <a:solidFill>
                <a:srgbClr val="FFFFFF"/>
              </a:solidFill>
              <a:latin typeface="Oswald"/>
              <a:ea typeface="Oswald"/>
              <a:cs typeface="Oswald"/>
              <a:sym typeface="Oswald"/>
            </a:endParaRPr>
          </a:p>
        </p:txBody>
      </p:sp>
      <p:sp>
        <p:nvSpPr>
          <p:cNvPr descr="Translations" id="1359" name="Google Shape;1359;p122"/>
          <p:cNvSpPr txBox="1"/>
          <p:nvPr/>
        </p:nvSpPr>
        <p:spPr>
          <a:xfrm>
            <a:off x="0" y="2286000"/>
            <a:ext cx="45720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ለስዕልዎ ለማጣመር ስምንት ወይም ከዚያ በላይ ፎቶዎች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ثمانية صور أو أكثر لدمجها في لوحتك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Vuit o més fotos per combinar per a la teva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八张或更多照片组合成一幅画</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هشت یا تعداد بیشتری عکس برای ترکیب در نقاشی شما</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आपकी पेंटिंग के लिए आठ या अधिक फ़ोटो संयोजित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絵画に組み合わせる写真が8枚以上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그림을 그리기 위해 8장 이상의 사진을 결합하세요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Heşt an bêtir wêne ji bo wênesaziya xwe bikin yek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Oito ou mais fotos para combinar em sua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ਤੁਹਾਡੀ ਪੇਂਟਿੰਗ ਲਈ ਅੱਠ ਜਾਂ ਵੱਧ ਫੋਟੋਆਂ ਇਕੱਠੀਆਂ ਕਰਨੀਆਂ ਹਨ</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Восемь или более фотографий для объединения в вашу картину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Sideed ama in ka badan oo sawir ah si aad isugu geyso rinjiyeyntaada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Ocho o más fotografías para combinar en tu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Picha nane au zaidi za kuchanganya kwa uchoraji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Walo o higit pang mga larawan ang pagsasamahin para sa iyong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Resminiz için birleştirebileceğiniz sekiz veya daha fazla fotoğraf</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Вісім або більше фотографій для поєднання у вашій картині</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Tám hoặc nhiều ảnh để kết hợp cho bức tranh của bạn</a:t>
            </a:r>
            <a:endParaRPr sz="1600">
              <a:solidFill>
                <a:srgbClr val="CACACA"/>
              </a:solidFill>
              <a:latin typeface="Average"/>
              <a:ea typeface="Average"/>
              <a:cs typeface="Average"/>
              <a:sym typeface="Average"/>
            </a:endParaRPr>
          </a:p>
        </p:txBody>
      </p:sp>
      <p:sp>
        <p:nvSpPr>
          <p:cNvPr id="1360" name="Google Shape;1360;p122"/>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Advait Abhilash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Malak Al Mohamad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Zi'aez Allison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Peter Azhagiri</a:t>
            </a:r>
            <a:r>
              <a:rPr lang="en">
                <a:solidFill>
                  <a:srgbClr val="00FF00"/>
                </a:solidFill>
                <a:latin typeface="Average"/>
                <a:ea typeface="Average"/>
                <a:cs typeface="Average"/>
                <a:sym typeface="Average"/>
              </a:rPr>
              <a:t>	</a:t>
            </a:r>
            <a:r>
              <a:rPr lang="en">
                <a:solidFill>
                  <a:srgbClr val="AAAAAA"/>
                </a:solidFill>
                <a:latin typeface="Average"/>
                <a:ea typeface="Average"/>
                <a:cs typeface="Average"/>
                <a:sym typeface="Average"/>
              </a:rPr>
              <a:t>😊</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Covenant Bassey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Matthew Bowdridge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Gabriel Carvalho Cardoso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Ken Declaro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Autumn DeGiobbi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Adella Finnamore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Margo Flynn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Kieran Forbes-Tan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Ronan Furlong</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Maurice Grant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Hala Khalaf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Tinevimbo Makura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Keyan McCormack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Harrison Morash</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Lam Giang Nguyen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Bayden Noble	5</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00FF00"/>
                </a:solidFill>
                <a:latin typeface="Average"/>
                <a:ea typeface="Average"/>
                <a:cs typeface="Average"/>
                <a:sym typeface="Average"/>
              </a:rPr>
              <a:t>Zyaira Owen</a:t>
            </a:r>
            <a:r>
              <a:rPr lang="en">
                <a:solidFill>
                  <a:srgbClr val="AAAAAA"/>
                </a:solidFill>
                <a:latin typeface="Average"/>
                <a:ea typeface="Average"/>
                <a:cs typeface="Average"/>
                <a:sym typeface="Average"/>
              </a:rPr>
              <a:t>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Harmony Parker-Paul</a:t>
            </a:r>
            <a:r>
              <a:rPr lang="en">
                <a:solidFill>
                  <a:srgbClr val="AAAAAA"/>
                </a:solidFill>
                <a:latin typeface="Average"/>
                <a:ea typeface="Average"/>
                <a:cs typeface="Average"/>
                <a:sym typeface="Average"/>
              </a:rPr>
              <a: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Arad Ranjbar	7</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Ryan Rice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Mila Sahmarani</a:t>
            </a:r>
            <a:r>
              <a:rPr lang="en">
                <a:solidFill>
                  <a:srgbClr val="AAAAAA"/>
                </a:solidFill>
                <a:latin typeface="Average"/>
                <a:ea typeface="Average"/>
                <a:cs typeface="Average"/>
                <a:sym typeface="Average"/>
              </a:rPr>
              <a:t>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 </a:t>
            </a:r>
            <a:r>
              <a:rPr lang="en">
                <a:solidFill>
                  <a:srgbClr val="00FF00"/>
                </a:solidFill>
                <a:latin typeface="Average"/>
                <a:ea typeface="Average"/>
                <a:cs typeface="Average"/>
                <a:sym typeface="Average"/>
              </a:rPr>
              <a:t>Yejun Shin</a:t>
            </a:r>
            <a:r>
              <a:rPr lang="en">
                <a:solidFill>
                  <a:srgbClr val="AAAAAA"/>
                </a:solidFill>
                <a:latin typeface="Average"/>
                <a:ea typeface="Average"/>
                <a:cs typeface="Average"/>
                <a:sym typeface="Average"/>
              </a:rPr>
              <a:t>	2</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Hayden Theriault	😊</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Bianca Thompson-Hill	0</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sz="1200">
                <a:solidFill>
                  <a:srgbClr val="AAAAAA"/>
                </a:solidFill>
                <a:latin typeface="Average"/>
                <a:ea typeface="Average"/>
                <a:cs typeface="Average"/>
                <a:sym typeface="Average"/>
              </a:rPr>
              <a:t>⭐ </a:t>
            </a:r>
            <a:r>
              <a:rPr lang="en">
                <a:solidFill>
                  <a:srgbClr val="AAAAAA"/>
                </a:solidFill>
                <a:latin typeface="Average"/>
                <a:ea typeface="Average"/>
                <a:cs typeface="Average"/>
                <a:sym typeface="Average"/>
              </a:rPr>
              <a:t>Ayla Williams	😊</a:t>
            </a:r>
            <a:endParaRPr>
              <a:solidFill>
                <a:srgbClr val="AAAAAA"/>
              </a:solidFill>
              <a:latin typeface="Average"/>
              <a:ea typeface="Average"/>
              <a:cs typeface="Average"/>
              <a:sym typeface="Average"/>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4" name="Shape 1364"/>
        <p:cNvGrpSpPr/>
        <p:nvPr/>
      </p:nvGrpSpPr>
      <p:grpSpPr>
        <a:xfrm>
          <a:off x="0" y="0"/>
          <a:ext cx="0" cy="0"/>
          <a:chOff x="0" y="0"/>
          <a:chExt cx="0" cy="0"/>
        </a:xfrm>
      </p:grpSpPr>
      <p:pic>
        <p:nvPicPr>
          <p:cNvPr id="1365" name="Google Shape;1365;p123"/>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1366" name="Google Shape;1366;p123"/>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0" name="Shape 1370"/>
        <p:cNvGrpSpPr/>
        <p:nvPr/>
      </p:nvGrpSpPr>
      <p:grpSpPr>
        <a:xfrm>
          <a:off x="0" y="0"/>
          <a:ext cx="0" cy="0"/>
          <a:chOff x="0" y="0"/>
          <a:chExt cx="0" cy="0"/>
        </a:xfrm>
      </p:grpSpPr>
      <p:sp>
        <p:nvSpPr>
          <p:cNvPr descr="All text" id="1371" name="Google Shape;1371;p124"/>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57"/>
          <p:cNvSpPr txBox="1"/>
          <p:nvPr/>
        </p:nvSpPr>
        <p:spPr>
          <a:xfrm>
            <a:off x="5486400" y="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800">
                <a:solidFill>
                  <a:srgbClr val="FFFFFF"/>
                </a:solidFill>
                <a:latin typeface="Cabin"/>
                <a:ea typeface="Cabin"/>
                <a:cs typeface="Cabin"/>
                <a:sym typeface="Cabin"/>
              </a:rPr>
              <a:t>T.S Abe</a:t>
            </a:r>
            <a:r>
              <a:rPr b="1" lang="en" sz="1800">
                <a:solidFill>
                  <a:srgbClr val="B7B7B7"/>
                </a:solidFill>
                <a:latin typeface="Cabin"/>
                <a:ea typeface="Cabin"/>
                <a:cs typeface="Cabin"/>
                <a:sym typeface="Cabin"/>
              </a:rPr>
              <a:t> </a:t>
            </a:r>
            <a:r>
              <a:rPr b="1" i="1" lang="en" sz="1800">
                <a:solidFill>
                  <a:srgbClr val="B7B7B7"/>
                </a:solidFill>
                <a:latin typeface="Cabin"/>
                <a:ea typeface="Cabin"/>
                <a:cs typeface="Cabin"/>
                <a:sym typeface="Cabin"/>
              </a:rPr>
              <a:t>@ts_abe (UK)</a:t>
            </a:r>
            <a:endParaRPr b="1" i="1"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1800">
                <a:solidFill>
                  <a:srgbClr val="FFFFFF"/>
                </a:solidFill>
                <a:latin typeface="Cabin"/>
                <a:ea typeface="Cabin"/>
                <a:cs typeface="Cabin"/>
                <a:sym typeface="Cabin"/>
              </a:rPr>
              <a:t>Maya Angelou</a:t>
            </a:r>
            <a:endParaRPr b="1" i="1" sz="18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1800">
              <a:solidFill>
                <a:srgbClr val="FFFFFF"/>
              </a:solidFill>
              <a:latin typeface="Cabin"/>
              <a:ea typeface="Cabin"/>
              <a:cs typeface="Cabin"/>
              <a:sym typeface="Cabin"/>
            </a:endParaRPr>
          </a:p>
          <a:p>
            <a:pPr indent="0" lvl="0" marL="0" rtl="0" algn="ctr">
              <a:spcBef>
                <a:spcPts val="0"/>
              </a:spcBef>
              <a:spcAft>
                <a:spcPts val="0"/>
              </a:spcAft>
              <a:buNone/>
            </a:pPr>
            <a:r>
              <a:rPr lang="en" sz="1800">
                <a:solidFill>
                  <a:srgbClr val="B7B7B7"/>
                </a:solidFill>
                <a:latin typeface="Cabin"/>
                <a:ea typeface="Cabin"/>
                <a:cs typeface="Cabin"/>
                <a:sym typeface="Cabin"/>
              </a:rPr>
              <a:t>2020</a:t>
            </a:r>
            <a:endParaRPr sz="1800">
              <a:solidFill>
                <a:srgbClr val="B7B7B7"/>
              </a:solidFill>
              <a:latin typeface="Cabin"/>
              <a:ea typeface="Cabin"/>
              <a:cs typeface="Cabin"/>
              <a:sym typeface="Cabin"/>
            </a:endParaRPr>
          </a:p>
          <a:p>
            <a:pPr indent="0" lvl="0" marL="0" rtl="0" algn="ctr">
              <a:spcBef>
                <a:spcPts val="0"/>
              </a:spcBef>
              <a:spcAft>
                <a:spcPts val="0"/>
              </a:spcAft>
              <a:buNone/>
            </a:pPr>
            <a:r>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6.5 x 8.5" </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800">
                <a:solidFill>
                  <a:srgbClr val="B7B7B7"/>
                </a:solidFill>
                <a:latin typeface="Cabin"/>
                <a:ea typeface="Cabin"/>
                <a:cs typeface="Cabin"/>
                <a:sym typeface="Cabin"/>
              </a:rPr>
              <a:t>pencil on Canson Bristol paper</a:t>
            </a:r>
            <a:endParaRPr sz="18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1800">
              <a:solidFill>
                <a:srgbClr val="FFFFFF"/>
              </a:solidFill>
              <a:latin typeface="Cabin"/>
              <a:ea typeface="Cabin"/>
              <a:cs typeface="Cabin"/>
              <a:sym typeface="Cabin"/>
            </a:endParaRPr>
          </a:p>
        </p:txBody>
      </p:sp>
      <p:pic>
        <p:nvPicPr>
          <p:cNvPr descr="Image from https://instagram.fyaw1-1.fna.fbcdn.net/v/t51.2885-15/sh0.08/e35/p750x750/84989949_858096797976848_7506424805169385019_n.jpg?_nc_ht=instagram.fyaw1-1.fna.fbcdn.net&amp;_nc_cat=108&amp;_nc_ohc=DxBYdZhDFWMAX8qlsdk&amp;oh=0e516334f442ef58ba440648db946cf4&amp;oe=5E88EB9C" id="290" name="Google Shape;290;p57"/>
          <p:cNvPicPr preferRelativeResize="0"/>
          <p:nvPr/>
        </p:nvPicPr>
        <p:blipFill>
          <a:blip r:embed="rId3">
            <a:alphaModFix/>
          </a:blip>
          <a:stretch>
            <a:fillRect/>
          </a:stretch>
        </p:blipFill>
        <p:spPr>
          <a:xfrm>
            <a:off x="0" y="0"/>
            <a:ext cx="5486400"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